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12192000"/>
  <p:notesSz cx="12192000" cy="6858000"/>
  <p:embeddedFontLst>
    <p:embeddedFont>
      <p:font typeface="Montserrat SemiBold"/>
      <p:regular r:id="rId41"/>
      <p:bold r:id="rId42"/>
      <p:italic r:id="rId43"/>
      <p:boldItalic r:id="rId44"/>
    </p:embeddedFont>
    <p:embeddedFont>
      <p:font typeface="Montserrat"/>
      <p:regular r:id="rId45"/>
      <p:bold r:id="rId46"/>
      <p:italic r:id="rId47"/>
      <p:boldItalic r:id="rId48"/>
    </p:embeddedFont>
    <p:embeddedFont>
      <p:font typeface="Arvo"/>
      <p:regular r:id="rId49"/>
      <p:bold r:id="rId50"/>
      <p:italic r:id="rId51"/>
      <p:boldItalic r:id="rId52"/>
    </p:embeddedFont>
    <p:embeddedFont>
      <p:font typeface="Montserrat Medium"/>
      <p:regular r:id="rId53"/>
      <p:bold r:id="rId54"/>
      <p:italic r:id="rId55"/>
      <p:boldItalic r:id="rId56"/>
    </p:embeddedFont>
    <p:embeddedFont>
      <p:font typeface="Roboto Condensed"/>
      <p:regular r:id="rId57"/>
      <p:bold r:id="rId58"/>
      <p:italic r:id="rId59"/>
      <p:boldItalic r:id="rId60"/>
    </p:embeddedFont>
    <p:embeddedFont>
      <p:font typeface="Tahoma"/>
      <p:regular r:id="rId61"/>
      <p:bold r:id="rId62"/>
    </p:embeddedFont>
    <p:embeddedFont>
      <p:font typeface="Roboto Condensed Light"/>
      <p:regular r:id="rId63"/>
      <p:bold r:id="rId64"/>
      <p:italic r:id="rId65"/>
      <p:boldItalic r:id="rId66"/>
    </p:embeddedFont>
    <p:embeddedFont>
      <p:font typeface="Oswald"/>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9B34A0-57DA-42F3-A057-69FB4FC665CE}">
  <a:tblStyle styleId="{829B34A0-57DA-42F3-A057-69FB4FC665CE}"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SemiBold-bold.fntdata"/><Relationship Id="rId41" Type="http://schemas.openxmlformats.org/officeDocument/2006/relationships/font" Target="fonts/MontserratSemiBold-regular.fntdata"/><Relationship Id="rId44" Type="http://schemas.openxmlformats.org/officeDocument/2006/relationships/font" Target="fonts/MontserratSemiBold-boldItalic.fntdata"/><Relationship Id="rId43" Type="http://schemas.openxmlformats.org/officeDocument/2006/relationships/font" Target="fonts/MontserratSemiBold-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Arv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Tahoma-bold.fntdata"/><Relationship Id="rId61" Type="http://schemas.openxmlformats.org/officeDocument/2006/relationships/font" Target="fonts/Tahoma-regular.fntdata"/><Relationship Id="rId20" Type="http://schemas.openxmlformats.org/officeDocument/2006/relationships/slide" Target="slides/slide14.xml"/><Relationship Id="rId64" Type="http://schemas.openxmlformats.org/officeDocument/2006/relationships/font" Target="fonts/RobotoCondensedLight-bold.fntdata"/><Relationship Id="rId63" Type="http://schemas.openxmlformats.org/officeDocument/2006/relationships/font" Target="fonts/RobotoCondensedLight-regular.fntdata"/><Relationship Id="rId22" Type="http://schemas.openxmlformats.org/officeDocument/2006/relationships/slide" Target="slides/slide16.xml"/><Relationship Id="rId66" Type="http://schemas.openxmlformats.org/officeDocument/2006/relationships/font" Target="fonts/RobotoCondensedLight-boldItalic.fntdata"/><Relationship Id="rId21" Type="http://schemas.openxmlformats.org/officeDocument/2006/relationships/slide" Target="slides/slide15.xml"/><Relationship Id="rId65" Type="http://schemas.openxmlformats.org/officeDocument/2006/relationships/font" Target="fonts/RobotoCondensedLight-italic.fntdata"/><Relationship Id="rId24" Type="http://schemas.openxmlformats.org/officeDocument/2006/relationships/slide" Target="slides/slide18.xml"/><Relationship Id="rId68" Type="http://schemas.openxmlformats.org/officeDocument/2006/relationships/font" Target="fonts/Oswald-bold.fntdata"/><Relationship Id="rId23" Type="http://schemas.openxmlformats.org/officeDocument/2006/relationships/slide" Target="slides/slide17.xml"/><Relationship Id="rId67" Type="http://schemas.openxmlformats.org/officeDocument/2006/relationships/font" Target="fonts/Oswald-regular.fntdata"/><Relationship Id="rId60" Type="http://schemas.openxmlformats.org/officeDocument/2006/relationships/font" Target="fonts/RobotoCondense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rvo-italic.fntdata"/><Relationship Id="rId50" Type="http://schemas.openxmlformats.org/officeDocument/2006/relationships/font" Target="fonts/Arvo-bold.fntdata"/><Relationship Id="rId53" Type="http://schemas.openxmlformats.org/officeDocument/2006/relationships/font" Target="fonts/MontserratMedium-regular.fntdata"/><Relationship Id="rId52" Type="http://schemas.openxmlformats.org/officeDocument/2006/relationships/font" Target="fonts/Arvo-boldItalic.fntdata"/><Relationship Id="rId11" Type="http://schemas.openxmlformats.org/officeDocument/2006/relationships/slide" Target="slides/slide5.xml"/><Relationship Id="rId55" Type="http://schemas.openxmlformats.org/officeDocument/2006/relationships/font" Target="fonts/MontserratMedium-italic.fntdata"/><Relationship Id="rId10" Type="http://schemas.openxmlformats.org/officeDocument/2006/relationships/slide" Target="slides/slide4.xml"/><Relationship Id="rId54" Type="http://schemas.openxmlformats.org/officeDocument/2006/relationships/font" Target="fonts/MontserratMedium-bold.fntdata"/><Relationship Id="rId13" Type="http://schemas.openxmlformats.org/officeDocument/2006/relationships/slide" Target="slides/slide7.xml"/><Relationship Id="rId57" Type="http://schemas.openxmlformats.org/officeDocument/2006/relationships/font" Target="fonts/RobotoCondensed-regular.fntdata"/><Relationship Id="rId12" Type="http://schemas.openxmlformats.org/officeDocument/2006/relationships/slide" Target="slides/slide6.xml"/><Relationship Id="rId56" Type="http://schemas.openxmlformats.org/officeDocument/2006/relationships/font" Target="fonts/MontserratMedium-boldItalic.fntdata"/><Relationship Id="rId15" Type="http://schemas.openxmlformats.org/officeDocument/2006/relationships/slide" Target="slides/slide9.xml"/><Relationship Id="rId59" Type="http://schemas.openxmlformats.org/officeDocument/2006/relationships/font" Target="fonts/RobotoCondensed-italic.fntdata"/><Relationship Id="rId14" Type="http://schemas.openxmlformats.org/officeDocument/2006/relationships/slide" Target="slides/slide8.xml"/><Relationship Id="rId58" Type="http://schemas.openxmlformats.org/officeDocument/2006/relationships/font" Target="fonts/RobotoCondense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9fee8bbcd0_0_192:notes"/>
          <p:cNvSpPr/>
          <p:nvPr>
            <p:ph idx="2" type="sldImg"/>
          </p:nvPr>
        </p:nvSpPr>
        <p:spPr>
          <a:xfrm>
            <a:off x="2032400" y="514350"/>
            <a:ext cx="8128500" cy="25716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9fee8bbcd0_0_19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10059310" y="877033"/>
            <a:ext cx="1732500" cy="577200"/>
          </a:xfrm>
          <a:prstGeom prst="triangle">
            <a:avLst>
              <a:gd fmla="val 32425" name="adj"/>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nvGrpSpPr>
          <p:cNvPr id="11" name="Google Shape;11;p2"/>
          <p:cNvGrpSpPr/>
          <p:nvPr/>
        </p:nvGrpSpPr>
        <p:grpSpPr>
          <a:xfrm>
            <a:off x="0" y="-9451"/>
            <a:ext cx="11548242" cy="6867280"/>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3517898" y="-7088"/>
              <a:ext cx="5143500" cy="5143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nvGrpSpPr>
          <p:cNvPr id="14" name="Google Shape;14;p2"/>
          <p:cNvGrpSpPr/>
          <p:nvPr/>
        </p:nvGrpSpPr>
        <p:grpSpPr>
          <a:xfrm flipH="1" rot="10800000">
            <a:off x="-271" y="1454283"/>
            <a:ext cx="11797318" cy="3949517"/>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nvGrpSpPr>
          <p:cNvPr id="17" name="Google Shape;17;p2"/>
          <p:cNvGrpSpPr/>
          <p:nvPr/>
        </p:nvGrpSpPr>
        <p:grpSpPr>
          <a:xfrm>
            <a:off x="4902795" y="5704310"/>
            <a:ext cx="7307589" cy="577314"/>
            <a:chOff x="5582265" y="4646738"/>
            <a:chExt cx="5480829" cy="432996"/>
          </a:xfrm>
        </p:grpSpPr>
        <p:sp>
          <p:nvSpPr>
            <p:cNvPr id="18" name="Google Shape;18;p2"/>
            <p:cNvSpPr/>
            <p:nvPr/>
          </p:nvSpPr>
          <p:spPr>
            <a:xfrm rot="10800000">
              <a:off x="5582265" y="4948334"/>
              <a:ext cx="394200" cy="131400"/>
            </a:xfrm>
            <a:prstGeom prst="triangle">
              <a:avLst>
                <a:gd fmla="val 32425"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1" name="Google Shape;21;p2"/>
              <p:cNvSpPr/>
              <p:nvPr/>
            </p:nvSpPr>
            <p:spPr>
              <a:xfrm>
                <a:off x="4710175" y="330075"/>
                <a:ext cx="1699500" cy="16995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2" name="Google Shape;22;p2"/>
          <p:cNvSpPr txBox="1"/>
          <p:nvPr>
            <p:ph type="ctrTitle"/>
          </p:nvPr>
        </p:nvSpPr>
        <p:spPr>
          <a:xfrm>
            <a:off x="914400" y="1454333"/>
            <a:ext cx="7157100" cy="3949200"/>
          </a:xfrm>
          <a:prstGeom prst="rect">
            <a:avLst/>
          </a:prstGeom>
        </p:spPr>
        <p:txBody>
          <a:bodyPr anchorCtr="0" anchor="ctr" bIns="121900" lIns="121900" spcFirstLastPara="1" rIns="121900" wrap="square" tIns="121900">
            <a:noAutofit/>
          </a:bodyPr>
          <a:lstStyle>
            <a:lvl1pPr lvl="0">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80" name="Shape 180"/>
        <p:cNvGrpSpPr/>
        <p:nvPr/>
      </p:nvGrpSpPr>
      <p:grpSpPr>
        <a:xfrm>
          <a:off x="0" y="0"/>
          <a:ext cx="0" cy="0"/>
          <a:chOff x="0" y="0"/>
          <a:chExt cx="0" cy="0"/>
        </a:xfrm>
      </p:grpSpPr>
      <p:sp>
        <p:nvSpPr>
          <p:cNvPr id="181" name="Google Shape;181;p1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182" name="Google Shape;182;p1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1300"/>
              </a:spcBef>
              <a:spcAft>
                <a:spcPts val="0"/>
              </a:spcAft>
              <a:buClr>
                <a:schemeClr val="dk1"/>
              </a:buClr>
              <a:buSzPts val="2000"/>
              <a:buNone/>
              <a:defRPr sz="2000"/>
            </a:lvl2pPr>
            <a:lvl3pPr lvl="2" rtl="0" algn="ctr">
              <a:lnSpc>
                <a:spcPct val="90000"/>
              </a:lnSpc>
              <a:spcBef>
                <a:spcPts val="1300"/>
              </a:spcBef>
              <a:spcAft>
                <a:spcPts val="0"/>
              </a:spcAft>
              <a:buClr>
                <a:schemeClr val="dk1"/>
              </a:buClr>
              <a:buSzPts val="1800"/>
              <a:buNone/>
              <a:defRPr sz="1800"/>
            </a:lvl3pPr>
            <a:lvl4pPr lvl="3" rtl="0" algn="ctr">
              <a:lnSpc>
                <a:spcPct val="90000"/>
              </a:lnSpc>
              <a:spcBef>
                <a:spcPts val="1300"/>
              </a:spcBef>
              <a:spcAft>
                <a:spcPts val="0"/>
              </a:spcAft>
              <a:buClr>
                <a:schemeClr val="dk1"/>
              </a:buClr>
              <a:buSzPts val="1600"/>
              <a:buNone/>
              <a:defRPr sz="1600"/>
            </a:lvl4pPr>
            <a:lvl5pPr lvl="4" rtl="0" algn="ctr">
              <a:lnSpc>
                <a:spcPct val="90000"/>
              </a:lnSpc>
              <a:spcBef>
                <a:spcPts val="1300"/>
              </a:spcBef>
              <a:spcAft>
                <a:spcPts val="0"/>
              </a:spcAft>
              <a:buClr>
                <a:schemeClr val="dk1"/>
              </a:buClr>
              <a:buSzPts val="1600"/>
              <a:buNone/>
              <a:defRPr sz="1600"/>
            </a:lvl5pPr>
            <a:lvl6pPr lvl="5" rtl="0" algn="ctr">
              <a:lnSpc>
                <a:spcPct val="90000"/>
              </a:lnSpc>
              <a:spcBef>
                <a:spcPts val="1300"/>
              </a:spcBef>
              <a:spcAft>
                <a:spcPts val="0"/>
              </a:spcAft>
              <a:buClr>
                <a:schemeClr val="dk1"/>
              </a:buClr>
              <a:buSzPts val="1600"/>
              <a:buNone/>
              <a:defRPr sz="1600"/>
            </a:lvl6pPr>
            <a:lvl7pPr lvl="6" rtl="0" algn="ctr">
              <a:lnSpc>
                <a:spcPct val="90000"/>
              </a:lnSpc>
              <a:spcBef>
                <a:spcPts val="1300"/>
              </a:spcBef>
              <a:spcAft>
                <a:spcPts val="0"/>
              </a:spcAft>
              <a:buClr>
                <a:schemeClr val="dk1"/>
              </a:buClr>
              <a:buSzPts val="1600"/>
              <a:buNone/>
              <a:defRPr sz="1600"/>
            </a:lvl7pPr>
            <a:lvl8pPr lvl="7" rtl="0" algn="ctr">
              <a:lnSpc>
                <a:spcPct val="90000"/>
              </a:lnSpc>
              <a:spcBef>
                <a:spcPts val="1300"/>
              </a:spcBef>
              <a:spcAft>
                <a:spcPts val="0"/>
              </a:spcAft>
              <a:buClr>
                <a:schemeClr val="dk1"/>
              </a:buClr>
              <a:buSzPts val="1600"/>
              <a:buNone/>
              <a:defRPr sz="1600"/>
            </a:lvl8pPr>
            <a:lvl9pPr lvl="8" rtl="0" algn="ctr">
              <a:lnSpc>
                <a:spcPct val="90000"/>
              </a:lnSpc>
              <a:spcBef>
                <a:spcPts val="1300"/>
              </a:spcBef>
              <a:spcAft>
                <a:spcPts val="1300"/>
              </a:spcAft>
              <a:buClr>
                <a:schemeClr val="dk1"/>
              </a:buClr>
              <a:buSzPts val="1600"/>
              <a:buNone/>
              <a:defRPr sz="1600"/>
            </a:lvl9pPr>
          </a:lstStyle>
          <a:p/>
        </p:txBody>
      </p:sp>
      <p:sp>
        <p:nvSpPr>
          <p:cNvPr id="183" name="Google Shape;183;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4" name="Google Shape;184;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5" name="Google Shape;185;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6" name="Shape 186"/>
        <p:cNvGrpSpPr/>
        <p:nvPr/>
      </p:nvGrpSpPr>
      <p:grpSpPr>
        <a:xfrm>
          <a:off x="0" y="0"/>
          <a:ext cx="0" cy="0"/>
          <a:chOff x="0" y="0"/>
          <a:chExt cx="0" cy="0"/>
        </a:xfrm>
      </p:grpSpPr>
      <p:sp>
        <p:nvSpPr>
          <p:cNvPr id="187" name="Google Shape;187;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188" name="Google Shape;188;p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300"/>
              </a:spcBef>
              <a:spcAft>
                <a:spcPts val="0"/>
              </a:spcAft>
              <a:buClr>
                <a:schemeClr val="dk1"/>
              </a:buClr>
              <a:buSzPts val="1800"/>
              <a:buChar char="▻"/>
              <a:defRPr/>
            </a:lvl2pPr>
            <a:lvl3pPr indent="-342900" lvl="2" marL="1371600" rtl="0" algn="l">
              <a:lnSpc>
                <a:spcPct val="90000"/>
              </a:lnSpc>
              <a:spcBef>
                <a:spcPts val="1300"/>
              </a:spcBef>
              <a:spcAft>
                <a:spcPts val="0"/>
              </a:spcAft>
              <a:buClr>
                <a:schemeClr val="dk1"/>
              </a:buClr>
              <a:buSzPts val="1800"/>
              <a:buChar char="▻"/>
              <a:defRPr/>
            </a:lvl3pPr>
            <a:lvl4pPr indent="-342900" lvl="3" marL="1828800" rtl="0" algn="l">
              <a:lnSpc>
                <a:spcPct val="90000"/>
              </a:lnSpc>
              <a:spcBef>
                <a:spcPts val="1300"/>
              </a:spcBef>
              <a:spcAft>
                <a:spcPts val="0"/>
              </a:spcAft>
              <a:buClr>
                <a:schemeClr val="dk1"/>
              </a:buClr>
              <a:buSzPts val="1800"/>
              <a:buChar char="▻"/>
              <a:defRPr/>
            </a:lvl4pPr>
            <a:lvl5pPr indent="-342900" lvl="4" marL="2286000" rtl="0" algn="l">
              <a:lnSpc>
                <a:spcPct val="90000"/>
              </a:lnSpc>
              <a:spcBef>
                <a:spcPts val="1300"/>
              </a:spcBef>
              <a:spcAft>
                <a:spcPts val="0"/>
              </a:spcAft>
              <a:buClr>
                <a:schemeClr val="dk1"/>
              </a:buClr>
              <a:buSzPts val="1800"/>
              <a:buChar char="▻"/>
              <a:defRPr/>
            </a:lvl5pPr>
            <a:lvl6pPr indent="-342900" lvl="5" marL="2743200" rtl="0" algn="l">
              <a:lnSpc>
                <a:spcPct val="90000"/>
              </a:lnSpc>
              <a:spcBef>
                <a:spcPts val="1300"/>
              </a:spcBef>
              <a:spcAft>
                <a:spcPts val="0"/>
              </a:spcAft>
              <a:buClr>
                <a:schemeClr val="dk1"/>
              </a:buClr>
              <a:buSzPts val="1800"/>
              <a:buChar char="▻"/>
              <a:defRPr/>
            </a:lvl6pPr>
            <a:lvl7pPr indent="-342900" lvl="6" marL="3200400" rtl="0" algn="l">
              <a:lnSpc>
                <a:spcPct val="90000"/>
              </a:lnSpc>
              <a:spcBef>
                <a:spcPts val="1300"/>
              </a:spcBef>
              <a:spcAft>
                <a:spcPts val="0"/>
              </a:spcAft>
              <a:buClr>
                <a:schemeClr val="dk1"/>
              </a:buClr>
              <a:buSzPts val="1800"/>
              <a:buChar char="▻"/>
              <a:defRPr/>
            </a:lvl7pPr>
            <a:lvl8pPr indent="-342900" lvl="7" marL="3657600" rtl="0" algn="l">
              <a:lnSpc>
                <a:spcPct val="90000"/>
              </a:lnSpc>
              <a:spcBef>
                <a:spcPts val="1300"/>
              </a:spcBef>
              <a:spcAft>
                <a:spcPts val="0"/>
              </a:spcAft>
              <a:buClr>
                <a:schemeClr val="dk1"/>
              </a:buClr>
              <a:buSzPts val="1800"/>
              <a:buChar char="▻"/>
              <a:defRPr/>
            </a:lvl8pPr>
            <a:lvl9pPr indent="-342900" lvl="8" marL="4114800" rtl="0" algn="l">
              <a:lnSpc>
                <a:spcPct val="90000"/>
              </a:lnSpc>
              <a:spcBef>
                <a:spcPts val="1300"/>
              </a:spcBef>
              <a:spcAft>
                <a:spcPts val="1300"/>
              </a:spcAft>
              <a:buClr>
                <a:schemeClr val="dk1"/>
              </a:buClr>
              <a:buSzPts val="1800"/>
              <a:buChar char="▻"/>
              <a:defRPr/>
            </a:lvl9pPr>
          </a:lstStyle>
          <a:p/>
        </p:txBody>
      </p:sp>
      <p:sp>
        <p:nvSpPr>
          <p:cNvPr id="189" name="Google Shape;189;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0" name="Google Shape;190;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1" name="Google Shape;191;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3" name="Shape 23"/>
        <p:cNvGrpSpPr/>
        <p:nvPr/>
      </p:nvGrpSpPr>
      <p:grpSpPr>
        <a:xfrm>
          <a:off x="0" y="0"/>
          <a:ext cx="0" cy="0"/>
          <a:chOff x="0" y="0"/>
          <a:chExt cx="0" cy="0"/>
        </a:xfrm>
      </p:grpSpPr>
      <p:sp>
        <p:nvSpPr>
          <p:cNvPr id="24" name="Google Shape;24;p3"/>
          <p:cNvSpPr/>
          <p:nvPr/>
        </p:nvSpPr>
        <p:spPr>
          <a:xfrm>
            <a:off x="7596285" y="3514025"/>
            <a:ext cx="1185600" cy="395100"/>
          </a:xfrm>
          <a:prstGeom prst="triangle">
            <a:avLst>
              <a:gd fmla="val 32425" name="adj"/>
            </a:avLst>
          </a:prstGeom>
          <a:solidFill>
            <a:srgbClr val="26324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nvGrpSpPr>
          <p:cNvPr id="25" name="Google Shape;25;p3"/>
          <p:cNvGrpSpPr/>
          <p:nvPr/>
        </p:nvGrpSpPr>
        <p:grpSpPr>
          <a:xfrm>
            <a:off x="0" y="-9451"/>
            <a:ext cx="11548242" cy="6867280"/>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3517898" y="-7088"/>
              <a:ext cx="5143500" cy="5143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nvGrpSpPr>
          <p:cNvPr id="28" name="Google Shape;28;p3"/>
          <p:cNvGrpSpPr/>
          <p:nvPr/>
        </p:nvGrpSpPr>
        <p:grpSpPr>
          <a:xfrm flipH="1" rot="10800000">
            <a:off x="-2" y="3899768"/>
            <a:ext cx="8785449" cy="2703023"/>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nvGrpSpPr>
          <p:cNvPr id="31" name="Google Shape;31;p3"/>
          <p:cNvGrpSpPr/>
          <p:nvPr/>
        </p:nvGrpSpPr>
        <p:grpSpPr>
          <a:xfrm>
            <a:off x="9262270" y="5963481"/>
            <a:ext cx="2937033" cy="894371"/>
            <a:chOff x="5575242" y="4472723"/>
            <a:chExt cx="2202830" cy="670795"/>
          </a:xfrm>
        </p:grpSpPr>
        <p:sp>
          <p:nvSpPr>
            <p:cNvPr id="32" name="Google Shape;32;p3"/>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 name="Google Shape;35;p3"/>
              <p:cNvSpPr/>
              <p:nvPr/>
            </p:nvSpPr>
            <p:spPr>
              <a:xfrm>
                <a:off x="4767747"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8" name="Google Shape;38;p3"/>
              <p:cNvSpPr/>
              <p:nvPr/>
            </p:nvSpPr>
            <p:spPr>
              <a:xfrm>
                <a:off x="4749366" y="330075"/>
                <a:ext cx="1699500" cy="16995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39" name="Google Shape;39;p3"/>
          <p:cNvSpPr txBox="1"/>
          <p:nvPr>
            <p:ph type="ctrTitle"/>
          </p:nvPr>
        </p:nvSpPr>
        <p:spPr>
          <a:xfrm>
            <a:off x="618033" y="3828197"/>
            <a:ext cx="5459100" cy="1546500"/>
          </a:xfrm>
          <a:prstGeom prst="rect">
            <a:avLst/>
          </a:prstGeom>
        </p:spPr>
        <p:txBody>
          <a:bodyPr anchorCtr="0" anchor="b" bIns="121900" lIns="121900" spcFirstLastPara="1" rIns="121900" wrap="square" tIns="12190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40" name="Google Shape;40;p3"/>
          <p:cNvSpPr txBox="1"/>
          <p:nvPr>
            <p:ph idx="1" type="subTitle"/>
          </p:nvPr>
        </p:nvSpPr>
        <p:spPr>
          <a:xfrm>
            <a:off x="618033" y="5300598"/>
            <a:ext cx="5459100" cy="10464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accent5"/>
              </a:buClr>
              <a:buSzPts val="2700"/>
              <a:buNone/>
              <a:defRPr sz="2700">
                <a:solidFill>
                  <a:schemeClr val="accent5"/>
                </a:solidFill>
              </a:defRPr>
            </a:lvl1pPr>
            <a:lvl2pPr lvl="1" rtl="0">
              <a:spcBef>
                <a:spcPts val="1300"/>
              </a:spcBef>
              <a:spcAft>
                <a:spcPts val="0"/>
              </a:spcAft>
              <a:buClr>
                <a:schemeClr val="accent5"/>
              </a:buClr>
              <a:buSzPts val="2700"/>
              <a:buNone/>
              <a:defRPr sz="2700">
                <a:solidFill>
                  <a:schemeClr val="accent5"/>
                </a:solidFill>
              </a:defRPr>
            </a:lvl2pPr>
            <a:lvl3pPr lvl="2" rtl="0">
              <a:spcBef>
                <a:spcPts val="1300"/>
              </a:spcBef>
              <a:spcAft>
                <a:spcPts val="0"/>
              </a:spcAft>
              <a:buClr>
                <a:schemeClr val="accent5"/>
              </a:buClr>
              <a:buSzPts val="2700"/>
              <a:buNone/>
              <a:defRPr sz="2700">
                <a:solidFill>
                  <a:schemeClr val="accent5"/>
                </a:solidFill>
              </a:defRPr>
            </a:lvl3pPr>
            <a:lvl4pPr lvl="3" rtl="0">
              <a:spcBef>
                <a:spcPts val="1300"/>
              </a:spcBef>
              <a:spcAft>
                <a:spcPts val="0"/>
              </a:spcAft>
              <a:buClr>
                <a:schemeClr val="accent5"/>
              </a:buClr>
              <a:buSzPts val="2700"/>
              <a:buNone/>
              <a:defRPr sz="2700">
                <a:solidFill>
                  <a:schemeClr val="accent5"/>
                </a:solidFill>
              </a:defRPr>
            </a:lvl4pPr>
            <a:lvl5pPr lvl="4" rtl="0">
              <a:spcBef>
                <a:spcPts val="1300"/>
              </a:spcBef>
              <a:spcAft>
                <a:spcPts val="0"/>
              </a:spcAft>
              <a:buClr>
                <a:schemeClr val="accent5"/>
              </a:buClr>
              <a:buSzPts val="2700"/>
              <a:buNone/>
              <a:defRPr sz="2700">
                <a:solidFill>
                  <a:schemeClr val="accent5"/>
                </a:solidFill>
              </a:defRPr>
            </a:lvl5pPr>
            <a:lvl6pPr lvl="5" rtl="0">
              <a:spcBef>
                <a:spcPts val="1300"/>
              </a:spcBef>
              <a:spcAft>
                <a:spcPts val="0"/>
              </a:spcAft>
              <a:buClr>
                <a:schemeClr val="accent5"/>
              </a:buClr>
              <a:buSzPts val="2700"/>
              <a:buNone/>
              <a:defRPr sz="2700">
                <a:solidFill>
                  <a:schemeClr val="accent5"/>
                </a:solidFill>
              </a:defRPr>
            </a:lvl6pPr>
            <a:lvl7pPr lvl="6" rtl="0">
              <a:spcBef>
                <a:spcPts val="1300"/>
              </a:spcBef>
              <a:spcAft>
                <a:spcPts val="0"/>
              </a:spcAft>
              <a:buClr>
                <a:schemeClr val="accent5"/>
              </a:buClr>
              <a:buSzPts val="2700"/>
              <a:buNone/>
              <a:defRPr sz="2700">
                <a:solidFill>
                  <a:schemeClr val="accent5"/>
                </a:solidFill>
              </a:defRPr>
            </a:lvl7pPr>
            <a:lvl8pPr lvl="7" rtl="0">
              <a:spcBef>
                <a:spcPts val="1300"/>
              </a:spcBef>
              <a:spcAft>
                <a:spcPts val="0"/>
              </a:spcAft>
              <a:buClr>
                <a:schemeClr val="accent5"/>
              </a:buClr>
              <a:buSzPts val="2700"/>
              <a:buNone/>
              <a:defRPr sz="2700">
                <a:solidFill>
                  <a:schemeClr val="accent5"/>
                </a:solidFill>
              </a:defRPr>
            </a:lvl8pPr>
            <a:lvl9pPr lvl="8" rtl="0">
              <a:spcBef>
                <a:spcPts val="1300"/>
              </a:spcBef>
              <a:spcAft>
                <a:spcPts val="1300"/>
              </a:spcAft>
              <a:buClr>
                <a:schemeClr val="accent5"/>
              </a:buClr>
              <a:buSzPts val="2700"/>
              <a:buNone/>
              <a:defRPr sz="2700">
                <a:solidFill>
                  <a:schemeClr val="accent5"/>
                </a:solidFill>
              </a:defRPr>
            </a:lvl9pPr>
          </a:lstStyle>
          <a:p/>
        </p:txBody>
      </p:sp>
      <p:sp>
        <p:nvSpPr>
          <p:cNvPr id="41" name="Google Shape;41;p3"/>
          <p:cNvSpPr txBox="1"/>
          <p:nvPr>
            <p:ph idx="12" type="sldNum"/>
          </p:nvPr>
        </p:nvSpPr>
        <p:spPr>
          <a:xfrm>
            <a:off x="10157333" y="6182000"/>
            <a:ext cx="1983300" cy="4209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2" name="Shape 42"/>
        <p:cNvGrpSpPr/>
        <p:nvPr/>
      </p:nvGrpSpPr>
      <p:grpSpPr>
        <a:xfrm>
          <a:off x="0" y="0"/>
          <a:ext cx="0" cy="0"/>
          <a:chOff x="0" y="0"/>
          <a:chExt cx="0" cy="0"/>
        </a:xfrm>
      </p:grpSpPr>
      <p:grpSp>
        <p:nvGrpSpPr>
          <p:cNvPr id="43" name="Google Shape;43;p4"/>
          <p:cNvGrpSpPr/>
          <p:nvPr/>
        </p:nvGrpSpPr>
        <p:grpSpPr>
          <a:xfrm>
            <a:off x="9262270" y="5963481"/>
            <a:ext cx="2937033" cy="894371"/>
            <a:chOff x="5575242" y="4472723"/>
            <a:chExt cx="2202830" cy="670795"/>
          </a:xfrm>
        </p:grpSpPr>
        <p:sp>
          <p:nvSpPr>
            <p:cNvPr id="44" name="Google Shape;44;p4"/>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7" name="Google Shape;47;p4"/>
              <p:cNvSpPr/>
              <p:nvPr/>
            </p:nvSpPr>
            <p:spPr>
              <a:xfrm>
                <a:off x="4767747"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0" name="Google Shape;50;p4"/>
              <p:cNvSpPr/>
              <p:nvPr/>
            </p:nvSpPr>
            <p:spPr>
              <a:xfrm>
                <a:off x="4749366" y="330075"/>
                <a:ext cx="1699500" cy="16995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51" name="Google Shape;51;p4"/>
          <p:cNvSpPr/>
          <p:nvPr/>
        </p:nvSpPr>
        <p:spPr>
          <a:xfrm>
            <a:off x="10059310" y="877033"/>
            <a:ext cx="1732500" cy="577200"/>
          </a:xfrm>
          <a:prstGeom prst="triangle">
            <a:avLst>
              <a:gd fmla="val 32425" name="adj"/>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nvGrpSpPr>
          <p:cNvPr id="52" name="Google Shape;52;p4"/>
          <p:cNvGrpSpPr/>
          <p:nvPr/>
        </p:nvGrpSpPr>
        <p:grpSpPr>
          <a:xfrm>
            <a:off x="0" y="-9451"/>
            <a:ext cx="11548242" cy="6867280"/>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 name="Google Shape;54;p4"/>
            <p:cNvSpPr/>
            <p:nvPr/>
          </p:nvSpPr>
          <p:spPr>
            <a:xfrm flipH="1" rot="10800000">
              <a:off x="3517898" y="-7088"/>
              <a:ext cx="5143500" cy="5143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nvGrpSpPr>
          <p:cNvPr id="55" name="Google Shape;55;p4"/>
          <p:cNvGrpSpPr/>
          <p:nvPr/>
        </p:nvGrpSpPr>
        <p:grpSpPr>
          <a:xfrm flipH="1" rot="10800000">
            <a:off x="-271" y="1454283"/>
            <a:ext cx="11797318" cy="3949517"/>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sp>
        <p:nvSpPr>
          <p:cNvPr id="58" name="Google Shape;58;p4"/>
          <p:cNvSpPr txBox="1"/>
          <p:nvPr>
            <p:ph idx="1" type="body"/>
          </p:nvPr>
        </p:nvSpPr>
        <p:spPr>
          <a:xfrm>
            <a:off x="1106367" y="1602667"/>
            <a:ext cx="6787500" cy="3660000"/>
          </a:xfrm>
          <a:prstGeom prst="rect">
            <a:avLst/>
          </a:prstGeom>
        </p:spPr>
        <p:txBody>
          <a:bodyPr anchorCtr="0" anchor="t" bIns="121900" lIns="121900" spcFirstLastPara="1" rIns="121900" wrap="square" tIns="121900">
            <a:noAutofit/>
          </a:bodyPr>
          <a:lstStyle>
            <a:lvl1pPr indent="-482600" lvl="0" marL="457200" rtl="0">
              <a:spcBef>
                <a:spcPts val="800"/>
              </a:spcBef>
              <a:spcAft>
                <a:spcPts val="0"/>
              </a:spcAft>
              <a:buClr>
                <a:srgbClr val="FFFFFF"/>
              </a:buClr>
              <a:buSzPts val="4000"/>
              <a:buChar char="▰"/>
              <a:defRPr i="1" sz="4000">
                <a:solidFill>
                  <a:srgbClr val="FFFFFF"/>
                </a:solidFill>
              </a:defRPr>
            </a:lvl1pPr>
            <a:lvl2pPr indent="-482600" lvl="1" marL="914400" rtl="0">
              <a:spcBef>
                <a:spcPts val="600"/>
              </a:spcBef>
              <a:spcAft>
                <a:spcPts val="0"/>
              </a:spcAft>
              <a:buClr>
                <a:srgbClr val="FFFFFF"/>
              </a:buClr>
              <a:buSzPts val="4000"/>
              <a:buChar char="▻"/>
              <a:defRPr i="1" sz="4000">
                <a:solidFill>
                  <a:srgbClr val="FFFFFF"/>
                </a:solidFill>
              </a:defRPr>
            </a:lvl2pPr>
            <a:lvl3pPr indent="-482600" lvl="2" marL="1371600" rtl="0">
              <a:spcBef>
                <a:spcPts val="600"/>
              </a:spcBef>
              <a:spcAft>
                <a:spcPts val="0"/>
              </a:spcAft>
              <a:buClr>
                <a:srgbClr val="FFFFFF"/>
              </a:buClr>
              <a:buSzPts val="4000"/>
              <a:buChar char="▻"/>
              <a:defRPr i="1" sz="4000">
                <a:solidFill>
                  <a:srgbClr val="FFFFFF"/>
                </a:solidFill>
              </a:defRPr>
            </a:lvl3pPr>
            <a:lvl4pPr indent="-482600" lvl="3" marL="1828800" rtl="0">
              <a:spcBef>
                <a:spcPts val="500"/>
              </a:spcBef>
              <a:spcAft>
                <a:spcPts val="0"/>
              </a:spcAft>
              <a:buClr>
                <a:srgbClr val="FFFFFF"/>
              </a:buClr>
              <a:buSzPts val="4000"/>
              <a:buChar char="▻"/>
              <a:defRPr i="1" sz="4000">
                <a:solidFill>
                  <a:srgbClr val="FFFFFF"/>
                </a:solidFill>
              </a:defRPr>
            </a:lvl4pPr>
            <a:lvl5pPr indent="-482600" lvl="4" marL="2286000" rtl="0">
              <a:spcBef>
                <a:spcPts val="500"/>
              </a:spcBef>
              <a:spcAft>
                <a:spcPts val="0"/>
              </a:spcAft>
              <a:buClr>
                <a:srgbClr val="FFFFFF"/>
              </a:buClr>
              <a:buSzPts val="4000"/>
              <a:buChar char="▻"/>
              <a:defRPr i="1" sz="4000">
                <a:solidFill>
                  <a:srgbClr val="FFFFFF"/>
                </a:solidFill>
              </a:defRPr>
            </a:lvl5pPr>
            <a:lvl6pPr indent="-482600" lvl="5" marL="2743200" rtl="0">
              <a:spcBef>
                <a:spcPts val="500"/>
              </a:spcBef>
              <a:spcAft>
                <a:spcPts val="0"/>
              </a:spcAft>
              <a:buClr>
                <a:srgbClr val="FFFFFF"/>
              </a:buClr>
              <a:buSzPts val="4000"/>
              <a:buChar char="▻"/>
              <a:defRPr i="1" sz="4000">
                <a:solidFill>
                  <a:srgbClr val="FFFFFF"/>
                </a:solidFill>
              </a:defRPr>
            </a:lvl6pPr>
            <a:lvl7pPr indent="-482600" lvl="6" marL="3200400" rtl="0">
              <a:spcBef>
                <a:spcPts val="500"/>
              </a:spcBef>
              <a:spcAft>
                <a:spcPts val="0"/>
              </a:spcAft>
              <a:buClr>
                <a:srgbClr val="FFFFFF"/>
              </a:buClr>
              <a:buSzPts val="4000"/>
              <a:buChar char="▻"/>
              <a:defRPr i="1" sz="4000">
                <a:solidFill>
                  <a:srgbClr val="FFFFFF"/>
                </a:solidFill>
              </a:defRPr>
            </a:lvl7pPr>
            <a:lvl8pPr indent="-482600" lvl="7" marL="3657600" rtl="0">
              <a:spcBef>
                <a:spcPts val="500"/>
              </a:spcBef>
              <a:spcAft>
                <a:spcPts val="0"/>
              </a:spcAft>
              <a:buClr>
                <a:srgbClr val="FFFFFF"/>
              </a:buClr>
              <a:buSzPts val="4000"/>
              <a:buChar char="▻"/>
              <a:defRPr i="1" sz="4000">
                <a:solidFill>
                  <a:srgbClr val="FFFFFF"/>
                </a:solidFill>
              </a:defRPr>
            </a:lvl8pPr>
            <a:lvl9pPr indent="-482600" lvl="8" marL="4114800">
              <a:spcBef>
                <a:spcPts val="500"/>
              </a:spcBef>
              <a:spcAft>
                <a:spcPts val="0"/>
              </a:spcAft>
              <a:buClr>
                <a:srgbClr val="FFFFFF"/>
              </a:buClr>
              <a:buSzPts val="4000"/>
              <a:buChar char="▻"/>
              <a:defRPr i="1" sz="4000">
                <a:solidFill>
                  <a:srgbClr val="FFFFFF"/>
                </a:solidFill>
              </a:defRPr>
            </a:lvl9pPr>
          </a:lstStyle>
          <a:p/>
        </p:txBody>
      </p:sp>
      <p:sp>
        <p:nvSpPr>
          <p:cNvPr id="59" name="Google Shape;59;p4"/>
          <p:cNvSpPr txBox="1"/>
          <p:nvPr/>
        </p:nvSpPr>
        <p:spPr>
          <a:xfrm>
            <a:off x="382133" y="1352767"/>
            <a:ext cx="902100" cy="871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9600">
                <a:solidFill>
                  <a:schemeClr val="accent5"/>
                </a:solidFill>
              </a:rPr>
              <a:t>“</a:t>
            </a:r>
            <a:endParaRPr b="1" sz="9600">
              <a:solidFill>
                <a:schemeClr val="accent5"/>
              </a:solidFill>
            </a:endParaRPr>
          </a:p>
        </p:txBody>
      </p:sp>
      <p:sp>
        <p:nvSpPr>
          <p:cNvPr id="60" name="Google Shape;60;p4"/>
          <p:cNvSpPr txBox="1"/>
          <p:nvPr>
            <p:ph idx="12" type="sldNum"/>
          </p:nvPr>
        </p:nvSpPr>
        <p:spPr>
          <a:xfrm>
            <a:off x="10157333" y="6182000"/>
            <a:ext cx="1983300" cy="4209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1" name="Shape 61"/>
        <p:cNvGrpSpPr/>
        <p:nvPr/>
      </p:nvGrpSpPr>
      <p:grpSpPr>
        <a:xfrm>
          <a:off x="0" y="0"/>
          <a:ext cx="0" cy="0"/>
          <a:chOff x="0" y="0"/>
          <a:chExt cx="0" cy="0"/>
        </a:xfrm>
      </p:grpSpPr>
      <p:grpSp>
        <p:nvGrpSpPr>
          <p:cNvPr id="62" name="Google Shape;62;p5"/>
          <p:cNvGrpSpPr/>
          <p:nvPr/>
        </p:nvGrpSpPr>
        <p:grpSpPr>
          <a:xfrm>
            <a:off x="9262270" y="5963481"/>
            <a:ext cx="2937033" cy="894371"/>
            <a:chOff x="5575242" y="4472723"/>
            <a:chExt cx="2202830" cy="670795"/>
          </a:xfrm>
        </p:grpSpPr>
        <p:sp>
          <p:nvSpPr>
            <p:cNvPr id="63" name="Google Shape;63;p5"/>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66" name="Google Shape;66;p5"/>
              <p:cNvSpPr/>
              <p:nvPr/>
            </p:nvSpPr>
            <p:spPr>
              <a:xfrm>
                <a:off x="4767747"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69" name="Google Shape;69;p5"/>
              <p:cNvSpPr/>
              <p:nvPr/>
            </p:nvSpPr>
            <p:spPr>
              <a:xfrm>
                <a:off x="4749366" y="330075"/>
                <a:ext cx="1699500" cy="16995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70" name="Google Shape;70;p5"/>
          <p:cNvGrpSpPr/>
          <p:nvPr/>
        </p:nvGrpSpPr>
        <p:grpSpPr>
          <a:xfrm>
            <a:off x="-5" y="54"/>
            <a:ext cx="9429671" cy="1769708"/>
            <a:chOff x="-4" y="40"/>
            <a:chExt cx="7072430" cy="1327315"/>
          </a:xfrm>
        </p:grpSpPr>
        <p:sp>
          <p:nvSpPr>
            <p:cNvPr id="71" name="Google Shape;71;p5"/>
            <p:cNvSpPr/>
            <p:nvPr/>
          </p:nvSpPr>
          <p:spPr>
            <a:xfrm>
              <a:off x="6292649" y="126425"/>
              <a:ext cx="779700" cy="259800"/>
            </a:xfrm>
            <a:prstGeom prst="triangle">
              <a:avLst>
                <a:gd fmla="val 32425" name="adj"/>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nvGrpSpPr>
            <p:cNvPr id="72" name="Google Shape;72;p5"/>
            <p:cNvGrpSpPr/>
            <p:nvPr/>
          </p:nvGrpSpPr>
          <p:grpSpPr>
            <a:xfrm flipH="1" rot="10800000">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nvGrpSpPr>
            <p:cNvPr id="75" name="Google Shape;75;p5"/>
            <p:cNvGrpSpPr/>
            <p:nvPr/>
          </p:nvGrpSpPr>
          <p:grpSpPr>
            <a:xfrm flipH="1" rot="10800000">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sp>
        <p:nvSpPr>
          <p:cNvPr id="78" name="Google Shape;78;p5"/>
          <p:cNvSpPr txBox="1"/>
          <p:nvPr>
            <p:ph type="title"/>
          </p:nvPr>
        </p:nvSpPr>
        <p:spPr>
          <a:xfrm>
            <a:off x="1085700" y="523433"/>
            <a:ext cx="7323300" cy="1021500"/>
          </a:xfrm>
          <a:prstGeom prst="rect">
            <a:avLst/>
          </a:prstGeom>
        </p:spPr>
        <p:txBody>
          <a:bodyPr anchorCtr="0" anchor="ctr" bIns="121900" lIns="121900" spcFirstLastPara="1" rIns="121900" wrap="square" tIns="121900">
            <a:noAutofit/>
          </a:bodyPr>
          <a:lstStyle>
            <a:lvl1pPr lvl="0">
              <a:spcBef>
                <a:spcPts val="0"/>
              </a:spcBef>
              <a:spcAft>
                <a:spcPts val="0"/>
              </a:spcAft>
              <a:buSzPts val="2700"/>
              <a:buNone/>
              <a:defRPr/>
            </a:lvl1pPr>
            <a:lvl2pPr lvl="1">
              <a:spcBef>
                <a:spcPts val="0"/>
              </a:spcBef>
              <a:spcAft>
                <a:spcPts val="0"/>
              </a:spcAft>
              <a:buSzPts val="2700"/>
              <a:buNone/>
              <a:defRPr/>
            </a:lvl2pPr>
            <a:lvl3pPr lvl="2">
              <a:spcBef>
                <a:spcPts val="0"/>
              </a:spcBef>
              <a:spcAft>
                <a:spcPts val="0"/>
              </a:spcAft>
              <a:buSzPts val="2700"/>
              <a:buNone/>
              <a:defRPr/>
            </a:lvl3pPr>
            <a:lvl4pPr lvl="3">
              <a:spcBef>
                <a:spcPts val="0"/>
              </a:spcBef>
              <a:spcAft>
                <a:spcPts val="0"/>
              </a:spcAft>
              <a:buSzPts val="2700"/>
              <a:buNone/>
              <a:defRPr/>
            </a:lvl4pPr>
            <a:lvl5pPr lvl="4">
              <a:spcBef>
                <a:spcPts val="0"/>
              </a:spcBef>
              <a:spcAft>
                <a:spcPts val="0"/>
              </a:spcAft>
              <a:buSzPts val="2700"/>
              <a:buNone/>
              <a:defRPr/>
            </a:lvl5pPr>
            <a:lvl6pPr lvl="5">
              <a:spcBef>
                <a:spcPts val="0"/>
              </a:spcBef>
              <a:spcAft>
                <a:spcPts val="0"/>
              </a:spcAft>
              <a:buSzPts val="2700"/>
              <a:buNone/>
              <a:defRPr/>
            </a:lvl6pPr>
            <a:lvl7pPr lvl="6">
              <a:spcBef>
                <a:spcPts val="0"/>
              </a:spcBef>
              <a:spcAft>
                <a:spcPts val="0"/>
              </a:spcAft>
              <a:buSzPts val="2700"/>
              <a:buNone/>
              <a:defRPr/>
            </a:lvl7pPr>
            <a:lvl8pPr lvl="7">
              <a:spcBef>
                <a:spcPts val="0"/>
              </a:spcBef>
              <a:spcAft>
                <a:spcPts val="0"/>
              </a:spcAft>
              <a:buSzPts val="2700"/>
              <a:buNone/>
              <a:defRPr/>
            </a:lvl8pPr>
            <a:lvl9pPr lvl="8">
              <a:spcBef>
                <a:spcPts val="0"/>
              </a:spcBef>
              <a:spcAft>
                <a:spcPts val="0"/>
              </a:spcAft>
              <a:buSzPts val="2700"/>
              <a:buNone/>
              <a:defRPr/>
            </a:lvl9pPr>
          </a:lstStyle>
          <a:p/>
        </p:txBody>
      </p:sp>
      <p:sp>
        <p:nvSpPr>
          <p:cNvPr id="79" name="Google Shape;79;p5"/>
          <p:cNvSpPr txBox="1"/>
          <p:nvPr>
            <p:ph idx="1" type="body"/>
          </p:nvPr>
        </p:nvSpPr>
        <p:spPr>
          <a:xfrm>
            <a:off x="1085700" y="1769800"/>
            <a:ext cx="8176800" cy="4194000"/>
          </a:xfrm>
          <a:prstGeom prst="rect">
            <a:avLst/>
          </a:prstGeom>
        </p:spPr>
        <p:txBody>
          <a:bodyPr anchorCtr="0" anchor="ctr" bIns="121900" lIns="121900" spcFirstLastPara="1" rIns="121900" wrap="square" tIns="121900">
            <a:noAutofit/>
          </a:bodyPr>
          <a:lstStyle>
            <a:lvl1pPr indent="-431800" lvl="0" marL="457200">
              <a:spcBef>
                <a:spcPts val="800"/>
              </a:spcBef>
              <a:spcAft>
                <a:spcPts val="0"/>
              </a:spcAft>
              <a:buSzPts val="3200"/>
              <a:buChar char="▰"/>
              <a:defRPr/>
            </a:lvl1pPr>
            <a:lvl2pPr indent="-431800" lvl="1" marL="914400">
              <a:spcBef>
                <a:spcPts val="1300"/>
              </a:spcBef>
              <a:spcAft>
                <a:spcPts val="0"/>
              </a:spcAft>
              <a:buSzPts val="3200"/>
              <a:buChar char="▻"/>
              <a:defRPr/>
            </a:lvl2pPr>
            <a:lvl3pPr indent="-431800" lvl="2" marL="1371600">
              <a:spcBef>
                <a:spcPts val="1300"/>
              </a:spcBef>
              <a:spcAft>
                <a:spcPts val="0"/>
              </a:spcAft>
              <a:buSzPts val="3200"/>
              <a:buChar char="▻"/>
              <a:defRPr/>
            </a:lvl3pPr>
            <a:lvl4pPr indent="-431800" lvl="3" marL="1828800">
              <a:spcBef>
                <a:spcPts val="1300"/>
              </a:spcBef>
              <a:spcAft>
                <a:spcPts val="0"/>
              </a:spcAft>
              <a:buSzPts val="3200"/>
              <a:buChar char="▻"/>
              <a:defRPr/>
            </a:lvl4pPr>
            <a:lvl5pPr indent="-431800" lvl="4" marL="2286000">
              <a:spcBef>
                <a:spcPts val="1300"/>
              </a:spcBef>
              <a:spcAft>
                <a:spcPts val="0"/>
              </a:spcAft>
              <a:buSzPts val="3200"/>
              <a:buChar char="▻"/>
              <a:defRPr/>
            </a:lvl5pPr>
            <a:lvl6pPr indent="-431800" lvl="5" marL="2743200">
              <a:spcBef>
                <a:spcPts val="1300"/>
              </a:spcBef>
              <a:spcAft>
                <a:spcPts val="0"/>
              </a:spcAft>
              <a:buSzPts val="3200"/>
              <a:buChar char="▻"/>
              <a:defRPr/>
            </a:lvl6pPr>
            <a:lvl7pPr indent="-431800" lvl="6" marL="3200400">
              <a:spcBef>
                <a:spcPts val="1300"/>
              </a:spcBef>
              <a:spcAft>
                <a:spcPts val="0"/>
              </a:spcAft>
              <a:buSzPts val="3200"/>
              <a:buChar char="▻"/>
              <a:defRPr/>
            </a:lvl7pPr>
            <a:lvl8pPr indent="-431800" lvl="7" marL="3657600">
              <a:spcBef>
                <a:spcPts val="1300"/>
              </a:spcBef>
              <a:spcAft>
                <a:spcPts val="0"/>
              </a:spcAft>
              <a:buSzPts val="3200"/>
              <a:buChar char="▻"/>
              <a:defRPr/>
            </a:lvl8pPr>
            <a:lvl9pPr indent="-431800" lvl="8" marL="4114800">
              <a:spcBef>
                <a:spcPts val="1300"/>
              </a:spcBef>
              <a:spcAft>
                <a:spcPts val="1300"/>
              </a:spcAft>
              <a:buSzPts val="3200"/>
              <a:buChar char="▻"/>
              <a:defRPr/>
            </a:lvl9pPr>
          </a:lstStyle>
          <a:p/>
        </p:txBody>
      </p:sp>
      <p:sp>
        <p:nvSpPr>
          <p:cNvPr id="80" name="Google Shape;80;p5"/>
          <p:cNvSpPr txBox="1"/>
          <p:nvPr>
            <p:ph idx="12" type="sldNum"/>
          </p:nvPr>
        </p:nvSpPr>
        <p:spPr>
          <a:xfrm>
            <a:off x="10157333" y="6182000"/>
            <a:ext cx="1983300" cy="4209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1" name="Shape 81"/>
        <p:cNvGrpSpPr/>
        <p:nvPr/>
      </p:nvGrpSpPr>
      <p:grpSpPr>
        <a:xfrm>
          <a:off x="0" y="0"/>
          <a:ext cx="0" cy="0"/>
          <a:chOff x="0" y="0"/>
          <a:chExt cx="0" cy="0"/>
        </a:xfrm>
      </p:grpSpPr>
      <p:grpSp>
        <p:nvGrpSpPr>
          <p:cNvPr id="82" name="Google Shape;82;p6"/>
          <p:cNvGrpSpPr/>
          <p:nvPr/>
        </p:nvGrpSpPr>
        <p:grpSpPr>
          <a:xfrm>
            <a:off x="-5" y="54"/>
            <a:ext cx="9429671" cy="1769708"/>
            <a:chOff x="-4" y="40"/>
            <a:chExt cx="7072430" cy="1327315"/>
          </a:xfrm>
        </p:grpSpPr>
        <p:sp>
          <p:nvSpPr>
            <p:cNvPr id="83" name="Google Shape;83;p6"/>
            <p:cNvSpPr/>
            <p:nvPr/>
          </p:nvSpPr>
          <p:spPr>
            <a:xfrm>
              <a:off x="6292649" y="126425"/>
              <a:ext cx="779700" cy="259800"/>
            </a:xfrm>
            <a:prstGeom prst="triangle">
              <a:avLst>
                <a:gd fmla="val 32425" name="adj"/>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nvGrpSpPr>
            <p:cNvPr id="84" name="Google Shape;84;p6"/>
            <p:cNvGrpSpPr/>
            <p:nvPr/>
          </p:nvGrpSpPr>
          <p:grpSpPr>
            <a:xfrm flipH="1" rot="10800000">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nvGrpSpPr>
            <p:cNvPr id="87" name="Google Shape;87;p6"/>
            <p:cNvGrpSpPr/>
            <p:nvPr/>
          </p:nvGrpSpPr>
          <p:grpSpPr>
            <a:xfrm flipH="1" rot="10800000">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grpSp>
        <p:nvGrpSpPr>
          <p:cNvPr id="90" name="Google Shape;90;p6"/>
          <p:cNvGrpSpPr/>
          <p:nvPr/>
        </p:nvGrpSpPr>
        <p:grpSpPr>
          <a:xfrm>
            <a:off x="9262270" y="5963481"/>
            <a:ext cx="2937033" cy="894371"/>
            <a:chOff x="5575242" y="4472723"/>
            <a:chExt cx="2202830" cy="670795"/>
          </a:xfrm>
        </p:grpSpPr>
        <p:sp>
          <p:nvSpPr>
            <p:cNvPr id="91" name="Google Shape;91;p6"/>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94" name="Google Shape;94;p6"/>
              <p:cNvSpPr/>
              <p:nvPr/>
            </p:nvSpPr>
            <p:spPr>
              <a:xfrm>
                <a:off x="4767747"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97" name="Google Shape;97;p6"/>
              <p:cNvSpPr/>
              <p:nvPr/>
            </p:nvSpPr>
            <p:spPr>
              <a:xfrm>
                <a:off x="4749366" y="330075"/>
                <a:ext cx="1699500" cy="16995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98" name="Google Shape;98;p6"/>
          <p:cNvSpPr txBox="1"/>
          <p:nvPr>
            <p:ph type="title"/>
          </p:nvPr>
        </p:nvSpPr>
        <p:spPr>
          <a:xfrm>
            <a:off x="1085700" y="523433"/>
            <a:ext cx="7011300" cy="1021500"/>
          </a:xfrm>
          <a:prstGeom prst="rect">
            <a:avLst/>
          </a:prstGeom>
        </p:spPr>
        <p:txBody>
          <a:bodyPr anchorCtr="0" anchor="ctr" bIns="121900" lIns="121900" spcFirstLastPara="1" rIns="121900" wrap="square" tIns="121900">
            <a:noAutofit/>
          </a:bodyPr>
          <a:lstStyle>
            <a:lvl1pPr lvl="0">
              <a:spcBef>
                <a:spcPts val="0"/>
              </a:spcBef>
              <a:spcAft>
                <a:spcPts val="0"/>
              </a:spcAft>
              <a:buSzPts val="2700"/>
              <a:buNone/>
              <a:defRPr/>
            </a:lvl1pPr>
            <a:lvl2pPr lvl="1">
              <a:spcBef>
                <a:spcPts val="0"/>
              </a:spcBef>
              <a:spcAft>
                <a:spcPts val="0"/>
              </a:spcAft>
              <a:buSzPts val="2700"/>
              <a:buNone/>
              <a:defRPr/>
            </a:lvl2pPr>
            <a:lvl3pPr lvl="2">
              <a:spcBef>
                <a:spcPts val="0"/>
              </a:spcBef>
              <a:spcAft>
                <a:spcPts val="0"/>
              </a:spcAft>
              <a:buSzPts val="2700"/>
              <a:buNone/>
              <a:defRPr/>
            </a:lvl3pPr>
            <a:lvl4pPr lvl="3">
              <a:spcBef>
                <a:spcPts val="0"/>
              </a:spcBef>
              <a:spcAft>
                <a:spcPts val="0"/>
              </a:spcAft>
              <a:buSzPts val="2700"/>
              <a:buNone/>
              <a:defRPr/>
            </a:lvl4pPr>
            <a:lvl5pPr lvl="4">
              <a:spcBef>
                <a:spcPts val="0"/>
              </a:spcBef>
              <a:spcAft>
                <a:spcPts val="0"/>
              </a:spcAft>
              <a:buSzPts val="2700"/>
              <a:buNone/>
              <a:defRPr/>
            </a:lvl5pPr>
            <a:lvl6pPr lvl="5">
              <a:spcBef>
                <a:spcPts val="0"/>
              </a:spcBef>
              <a:spcAft>
                <a:spcPts val="0"/>
              </a:spcAft>
              <a:buSzPts val="2700"/>
              <a:buNone/>
              <a:defRPr/>
            </a:lvl6pPr>
            <a:lvl7pPr lvl="6">
              <a:spcBef>
                <a:spcPts val="0"/>
              </a:spcBef>
              <a:spcAft>
                <a:spcPts val="0"/>
              </a:spcAft>
              <a:buSzPts val="2700"/>
              <a:buNone/>
              <a:defRPr/>
            </a:lvl7pPr>
            <a:lvl8pPr lvl="7">
              <a:spcBef>
                <a:spcPts val="0"/>
              </a:spcBef>
              <a:spcAft>
                <a:spcPts val="0"/>
              </a:spcAft>
              <a:buSzPts val="2700"/>
              <a:buNone/>
              <a:defRPr/>
            </a:lvl8pPr>
            <a:lvl9pPr lvl="8">
              <a:spcBef>
                <a:spcPts val="0"/>
              </a:spcBef>
              <a:spcAft>
                <a:spcPts val="0"/>
              </a:spcAft>
              <a:buSzPts val="2700"/>
              <a:buNone/>
              <a:defRPr/>
            </a:lvl9pPr>
          </a:lstStyle>
          <a:p/>
        </p:txBody>
      </p:sp>
      <p:sp>
        <p:nvSpPr>
          <p:cNvPr id="99" name="Google Shape;99;p6"/>
          <p:cNvSpPr txBox="1"/>
          <p:nvPr>
            <p:ph idx="1" type="body"/>
          </p:nvPr>
        </p:nvSpPr>
        <p:spPr>
          <a:xfrm>
            <a:off x="1085700" y="2050650"/>
            <a:ext cx="4504500" cy="3632400"/>
          </a:xfrm>
          <a:prstGeom prst="rect">
            <a:avLst/>
          </a:prstGeom>
        </p:spPr>
        <p:txBody>
          <a:bodyPr anchorCtr="0" anchor="t" bIns="121900" lIns="121900" spcFirstLastPara="1" rIns="121900" wrap="square" tIns="121900">
            <a:noAutofit/>
          </a:bodyPr>
          <a:lstStyle>
            <a:lvl1pPr indent="-400050" lvl="0" marL="457200">
              <a:spcBef>
                <a:spcPts val="800"/>
              </a:spcBef>
              <a:spcAft>
                <a:spcPts val="0"/>
              </a:spcAft>
              <a:buSzPts val="2700"/>
              <a:buChar char="▰"/>
              <a:defRPr sz="2700"/>
            </a:lvl1pPr>
            <a:lvl2pPr indent="-400050" lvl="1" marL="914400">
              <a:spcBef>
                <a:spcPts val="1300"/>
              </a:spcBef>
              <a:spcAft>
                <a:spcPts val="0"/>
              </a:spcAft>
              <a:buSzPts val="2700"/>
              <a:buChar char="▻"/>
              <a:defRPr sz="2700"/>
            </a:lvl2pPr>
            <a:lvl3pPr indent="-400050" lvl="2" marL="1371600">
              <a:spcBef>
                <a:spcPts val="1300"/>
              </a:spcBef>
              <a:spcAft>
                <a:spcPts val="0"/>
              </a:spcAft>
              <a:buSzPts val="2700"/>
              <a:buChar char="▻"/>
              <a:defRPr sz="2700"/>
            </a:lvl3pPr>
            <a:lvl4pPr indent="-400050" lvl="3" marL="1828800">
              <a:spcBef>
                <a:spcPts val="1300"/>
              </a:spcBef>
              <a:spcAft>
                <a:spcPts val="0"/>
              </a:spcAft>
              <a:buSzPts val="2700"/>
              <a:buChar char="▻"/>
              <a:defRPr sz="2700"/>
            </a:lvl4pPr>
            <a:lvl5pPr indent="-400050" lvl="4" marL="2286000">
              <a:spcBef>
                <a:spcPts val="1300"/>
              </a:spcBef>
              <a:spcAft>
                <a:spcPts val="0"/>
              </a:spcAft>
              <a:buSzPts val="2700"/>
              <a:buChar char="▻"/>
              <a:defRPr sz="2700"/>
            </a:lvl5pPr>
            <a:lvl6pPr indent="-400050" lvl="5" marL="2743200">
              <a:spcBef>
                <a:spcPts val="1300"/>
              </a:spcBef>
              <a:spcAft>
                <a:spcPts val="0"/>
              </a:spcAft>
              <a:buSzPts val="2700"/>
              <a:buChar char="▻"/>
              <a:defRPr sz="2700"/>
            </a:lvl6pPr>
            <a:lvl7pPr indent="-400050" lvl="6" marL="3200400">
              <a:spcBef>
                <a:spcPts val="1300"/>
              </a:spcBef>
              <a:spcAft>
                <a:spcPts val="0"/>
              </a:spcAft>
              <a:buSzPts val="2700"/>
              <a:buChar char="▻"/>
              <a:defRPr sz="2700"/>
            </a:lvl7pPr>
            <a:lvl8pPr indent="-400050" lvl="7" marL="3657600">
              <a:spcBef>
                <a:spcPts val="1300"/>
              </a:spcBef>
              <a:spcAft>
                <a:spcPts val="0"/>
              </a:spcAft>
              <a:buSzPts val="2700"/>
              <a:buChar char="▻"/>
              <a:defRPr sz="2700"/>
            </a:lvl8pPr>
            <a:lvl9pPr indent="-400050" lvl="8" marL="4114800">
              <a:spcBef>
                <a:spcPts val="1300"/>
              </a:spcBef>
              <a:spcAft>
                <a:spcPts val="1300"/>
              </a:spcAft>
              <a:buSzPts val="2700"/>
              <a:buChar char="▻"/>
              <a:defRPr sz="2700"/>
            </a:lvl9pPr>
          </a:lstStyle>
          <a:p/>
        </p:txBody>
      </p:sp>
      <p:sp>
        <p:nvSpPr>
          <p:cNvPr id="100" name="Google Shape;100;p6"/>
          <p:cNvSpPr txBox="1"/>
          <p:nvPr>
            <p:ph idx="2" type="body"/>
          </p:nvPr>
        </p:nvSpPr>
        <p:spPr>
          <a:xfrm>
            <a:off x="5861498" y="2050650"/>
            <a:ext cx="4504500" cy="3632400"/>
          </a:xfrm>
          <a:prstGeom prst="rect">
            <a:avLst/>
          </a:prstGeom>
        </p:spPr>
        <p:txBody>
          <a:bodyPr anchorCtr="0" anchor="t" bIns="121900" lIns="121900" spcFirstLastPara="1" rIns="121900" wrap="square" tIns="121900">
            <a:noAutofit/>
          </a:bodyPr>
          <a:lstStyle>
            <a:lvl1pPr indent="-400050" lvl="0" marL="457200">
              <a:spcBef>
                <a:spcPts val="800"/>
              </a:spcBef>
              <a:spcAft>
                <a:spcPts val="0"/>
              </a:spcAft>
              <a:buSzPts val="2700"/>
              <a:buChar char="▰"/>
              <a:defRPr sz="2700"/>
            </a:lvl1pPr>
            <a:lvl2pPr indent="-400050" lvl="1" marL="914400">
              <a:spcBef>
                <a:spcPts val="1300"/>
              </a:spcBef>
              <a:spcAft>
                <a:spcPts val="0"/>
              </a:spcAft>
              <a:buSzPts val="2700"/>
              <a:buChar char="▻"/>
              <a:defRPr sz="2700"/>
            </a:lvl2pPr>
            <a:lvl3pPr indent="-400050" lvl="2" marL="1371600">
              <a:spcBef>
                <a:spcPts val="1300"/>
              </a:spcBef>
              <a:spcAft>
                <a:spcPts val="0"/>
              </a:spcAft>
              <a:buSzPts val="2700"/>
              <a:buChar char="▻"/>
              <a:defRPr sz="2700"/>
            </a:lvl3pPr>
            <a:lvl4pPr indent="-400050" lvl="3" marL="1828800">
              <a:spcBef>
                <a:spcPts val="1300"/>
              </a:spcBef>
              <a:spcAft>
                <a:spcPts val="0"/>
              </a:spcAft>
              <a:buSzPts val="2700"/>
              <a:buChar char="▻"/>
              <a:defRPr sz="2700"/>
            </a:lvl4pPr>
            <a:lvl5pPr indent="-400050" lvl="4" marL="2286000">
              <a:spcBef>
                <a:spcPts val="1300"/>
              </a:spcBef>
              <a:spcAft>
                <a:spcPts val="0"/>
              </a:spcAft>
              <a:buSzPts val="2700"/>
              <a:buChar char="▻"/>
              <a:defRPr sz="2700"/>
            </a:lvl5pPr>
            <a:lvl6pPr indent="-400050" lvl="5" marL="2743200">
              <a:spcBef>
                <a:spcPts val="1300"/>
              </a:spcBef>
              <a:spcAft>
                <a:spcPts val="0"/>
              </a:spcAft>
              <a:buSzPts val="2700"/>
              <a:buChar char="▻"/>
              <a:defRPr sz="2700"/>
            </a:lvl6pPr>
            <a:lvl7pPr indent="-400050" lvl="6" marL="3200400">
              <a:spcBef>
                <a:spcPts val="1300"/>
              </a:spcBef>
              <a:spcAft>
                <a:spcPts val="0"/>
              </a:spcAft>
              <a:buSzPts val="2700"/>
              <a:buChar char="▻"/>
              <a:defRPr sz="2700"/>
            </a:lvl7pPr>
            <a:lvl8pPr indent="-400050" lvl="7" marL="3657600">
              <a:spcBef>
                <a:spcPts val="1300"/>
              </a:spcBef>
              <a:spcAft>
                <a:spcPts val="0"/>
              </a:spcAft>
              <a:buSzPts val="2700"/>
              <a:buChar char="▻"/>
              <a:defRPr sz="2700"/>
            </a:lvl8pPr>
            <a:lvl9pPr indent="-400050" lvl="8" marL="4114800">
              <a:spcBef>
                <a:spcPts val="1300"/>
              </a:spcBef>
              <a:spcAft>
                <a:spcPts val="1300"/>
              </a:spcAft>
              <a:buSzPts val="2700"/>
              <a:buChar char="▻"/>
              <a:defRPr sz="2700"/>
            </a:lvl9pPr>
          </a:lstStyle>
          <a:p/>
        </p:txBody>
      </p:sp>
      <p:sp>
        <p:nvSpPr>
          <p:cNvPr id="101" name="Google Shape;101;p6"/>
          <p:cNvSpPr txBox="1"/>
          <p:nvPr>
            <p:ph idx="12" type="sldNum"/>
          </p:nvPr>
        </p:nvSpPr>
        <p:spPr>
          <a:xfrm>
            <a:off x="10157333" y="6182000"/>
            <a:ext cx="1983300" cy="4209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2" name="Shape 102"/>
        <p:cNvGrpSpPr/>
        <p:nvPr/>
      </p:nvGrpSpPr>
      <p:grpSpPr>
        <a:xfrm>
          <a:off x="0" y="0"/>
          <a:ext cx="0" cy="0"/>
          <a:chOff x="0" y="0"/>
          <a:chExt cx="0" cy="0"/>
        </a:xfrm>
      </p:grpSpPr>
      <p:grpSp>
        <p:nvGrpSpPr>
          <p:cNvPr id="103" name="Google Shape;103;p7"/>
          <p:cNvGrpSpPr/>
          <p:nvPr/>
        </p:nvGrpSpPr>
        <p:grpSpPr>
          <a:xfrm>
            <a:off x="-5" y="54"/>
            <a:ext cx="9429671" cy="1769708"/>
            <a:chOff x="-4" y="40"/>
            <a:chExt cx="7072430" cy="1327315"/>
          </a:xfrm>
        </p:grpSpPr>
        <p:sp>
          <p:nvSpPr>
            <p:cNvPr id="104" name="Google Shape;104;p7"/>
            <p:cNvSpPr/>
            <p:nvPr/>
          </p:nvSpPr>
          <p:spPr>
            <a:xfrm>
              <a:off x="6292649" y="126425"/>
              <a:ext cx="779700" cy="259800"/>
            </a:xfrm>
            <a:prstGeom prst="triangle">
              <a:avLst>
                <a:gd fmla="val 32425" name="adj"/>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nvGrpSpPr>
            <p:cNvPr id="105" name="Google Shape;105;p7"/>
            <p:cNvGrpSpPr/>
            <p:nvPr/>
          </p:nvGrpSpPr>
          <p:grpSpPr>
            <a:xfrm flipH="1" rot="10800000">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nvGrpSpPr>
            <p:cNvPr id="108" name="Google Shape;108;p7"/>
            <p:cNvGrpSpPr/>
            <p:nvPr/>
          </p:nvGrpSpPr>
          <p:grpSpPr>
            <a:xfrm flipH="1" rot="10800000">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grpSp>
        <p:nvGrpSpPr>
          <p:cNvPr id="111" name="Google Shape;111;p7"/>
          <p:cNvGrpSpPr/>
          <p:nvPr/>
        </p:nvGrpSpPr>
        <p:grpSpPr>
          <a:xfrm>
            <a:off x="9262270" y="5963481"/>
            <a:ext cx="2937033" cy="894371"/>
            <a:chOff x="5575242" y="4472723"/>
            <a:chExt cx="2202830" cy="670795"/>
          </a:xfrm>
        </p:grpSpPr>
        <p:sp>
          <p:nvSpPr>
            <p:cNvPr id="112" name="Google Shape;112;p7"/>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15" name="Google Shape;115;p7"/>
              <p:cNvSpPr/>
              <p:nvPr/>
            </p:nvSpPr>
            <p:spPr>
              <a:xfrm>
                <a:off x="4767747"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18" name="Google Shape;118;p7"/>
              <p:cNvSpPr/>
              <p:nvPr/>
            </p:nvSpPr>
            <p:spPr>
              <a:xfrm>
                <a:off x="4749366" y="330075"/>
                <a:ext cx="1699500" cy="16995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19" name="Google Shape;119;p7"/>
          <p:cNvSpPr txBox="1"/>
          <p:nvPr>
            <p:ph type="title"/>
          </p:nvPr>
        </p:nvSpPr>
        <p:spPr>
          <a:xfrm>
            <a:off x="1085700" y="523433"/>
            <a:ext cx="7011300" cy="1021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120" name="Google Shape;120;p7"/>
          <p:cNvSpPr txBox="1"/>
          <p:nvPr>
            <p:ph idx="1" type="body"/>
          </p:nvPr>
        </p:nvSpPr>
        <p:spPr>
          <a:xfrm>
            <a:off x="1160600" y="2060101"/>
            <a:ext cx="2997300" cy="3613200"/>
          </a:xfrm>
          <a:prstGeom prst="rect">
            <a:avLst/>
          </a:prstGeom>
        </p:spPr>
        <p:txBody>
          <a:bodyPr anchorCtr="0" anchor="t" bIns="121900" lIns="121900" spcFirstLastPara="1" rIns="121900" wrap="square" tIns="121900">
            <a:noAutofit/>
          </a:bodyPr>
          <a:lstStyle>
            <a:lvl1pPr indent="-381000" lvl="0" marL="457200" rtl="0">
              <a:spcBef>
                <a:spcPts val="800"/>
              </a:spcBef>
              <a:spcAft>
                <a:spcPts val="0"/>
              </a:spcAft>
              <a:buSzPts val="2400"/>
              <a:buChar char="▰"/>
              <a:defRPr sz="2400"/>
            </a:lvl1pPr>
            <a:lvl2pPr indent="-381000" lvl="1" marL="914400" rtl="0">
              <a:spcBef>
                <a:spcPts val="1300"/>
              </a:spcBef>
              <a:spcAft>
                <a:spcPts val="0"/>
              </a:spcAft>
              <a:buSzPts val="2400"/>
              <a:buChar char="▻"/>
              <a:defRPr sz="2400"/>
            </a:lvl2pPr>
            <a:lvl3pPr indent="-381000" lvl="2" marL="1371600" rtl="0">
              <a:spcBef>
                <a:spcPts val="1300"/>
              </a:spcBef>
              <a:spcAft>
                <a:spcPts val="0"/>
              </a:spcAft>
              <a:buSzPts val="2400"/>
              <a:buChar char="▻"/>
              <a:defRPr sz="2400"/>
            </a:lvl3pPr>
            <a:lvl4pPr indent="-381000" lvl="3" marL="1828800" rtl="0">
              <a:spcBef>
                <a:spcPts val="1300"/>
              </a:spcBef>
              <a:spcAft>
                <a:spcPts val="0"/>
              </a:spcAft>
              <a:buSzPts val="2400"/>
              <a:buChar char="▻"/>
              <a:defRPr sz="2400"/>
            </a:lvl4pPr>
            <a:lvl5pPr indent="-381000" lvl="4" marL="2286000" rtl="0">
              <a:spcBef>
                <a:spcPts val="1300"/>
              </a:spcBef>
              <a:spcAft>
                <a:spcPts val="0"/>
              </a:spcAft>
              <a:buSzPts val="2400"/>
              <a:buChar char="▻"/>
              <a:defRPr sz="2400"/>
            </a:lvl5pPr>
            <a:lvl6pPr indent="-381000" lvl="5" marL="2743200" rtl="0">
              <a:spcBef>
                <a:spcPts val="1300"/>
              </a:spcBef>
              <a:spcAft>
                <a:spcPts val="0"/>
              </a:spcAft>
              <a:buSzPts val="2400"/>
              <a:buChar char="▻"/>
              <a:defRPr sz="2400"/>
            </a:lvl6pPr>
            <a:lvl7pPr indent="-381000" lvl="6" marL="3200400" rtl="0">
              <a:spcBef>
                <a:spcPts val="1300"/>
              </a:spcBef>
              <a:spcAft>
                <a:spcPts val="0"/>
              </a:spcAft>
              <a:buSzPts val="2400"/>
              <a:buChar char="▻"/>
              <a:defRPr sz="2400"/>
            </a:lvl7pPr>
            <a:lvl8pPr indent="-381000" lvl="7" marL="3657600" rtl="0">
              <a:spcBef>
                <a:spcPts val="1300"/>
              </a:spcBef>
              <a:spcAft>
                <a:spcPts val="0"/>
              </a:spcAft>
              <a:buSzPts val="2400"/>
              <a:buChar char="▻"/>
              <a:defRPr sz="2400"/>
            </a:lvl8pPr>
            <a:lvl9pPr indent="-381000" lvl="8" marL="4114800" rtl="0">
              <a:spcBef>
                <a:spcPts val="1300"/>
              </a:spcBef>
              <a:spcAft>
                <a:spcPts val="1300"/>
              </a:spcAft>
              <a:buSzPts val="2400"/>
              <a:buChar char="▻"/>
              <a:defRPr sz="2400"/>
            </a:lvl9pPr>
          </a:lstStyle>
          <a:p/>
        </p:txBody>
      </p:sp>
      <p:sp>
        <p:nvSpPr>
          <p:cNvPr id="121" name="Google Shape;121;p7"/>
          <p:cNvSpPr txBox="1"/>
          <p:nvPr>
            <p:ph idx="2" type="body"/>
          </p:nvPr>
        </p:nvSpPr>
        <p:spPr>
          <a:xfrm>
            <a:off x="4311517" y="2060101"/>
            <a:ext cx="2997300" cy="3613200"/>
          </a:xfrm>
          <a:prstGeom prst="rect">
            <a:avLst/>
          </a:prstGeom>
        </p:spPr>
        <p:txBody>
          <a:bodyPr anchorCtr="0" anchor="t" bIns="121900" lIns="121900" spcFirstLastPara="1" rIns="121900" wrap="square" tIns="121900">
            <a:noAutofit/>
          </a:bodyPr>
          <a:lstStyle>
            <a:lvl1pPr indent="-381000" lvl="0" marL="457200" rtl="0">
              <a:spcBef>
                <a:spcPts val="800"/>
              </a:spcBef>
              <a:spcAft>
                <a:spcPts val="0"/>
              </a:spcAft>
              <a:buSzPts val="2400"/>
              <a:buChar char="▰"/>
              <a:defRPr sz="2400"/>
            </a:lvl1pPr>
            <a:lvl2pPr indent="-381000" lvl="1" marL="914400" rtl="0">
              <a:spcBef>
                <a:spcPts val="1300"/>
              </a:spcBef>
              <a:spcAft>
                <a:spcPts val="0"/>
              </a:spcAft>
              <a:buSzPts val="2400"/>
              <a:buChar char="▻"/>
              <a:defRPr sz="2400"/>
            </a:lvl2pPr>
            <a:lvl3pPr indent="-381000" lvl="2" marL="1371600" rtl="0">
              <a:spcBef>
                <a:spcPts val="1300"/>
              </a:spcBef>
              <a:spcAft>
                <a:spcPts val="0"/>
              </a:spcAft>
              <a:buSzPts val="2400"/>
              <a:buChar char="▻"/>
              <a:defRPr sz="2400"/>
            </a:lvl3pPr>
            <a:lvl4pPr indent="-381000" lvl="3" marL="1828800" rtl="0">
              <a:spcBef>
                <a:spcPts val="1300"/>
              </a:spcBef>
              <a:spcAft>
                <a:spcPts val="0"/>
              </a:spcAft>
              <a:buSzPts val="2400"/>
              <a:buChar char="▻"/>
              <a:defRPr sz="2400"/>
            </a:lvl4pPr>
            <a:lvl5pPr indent="-381000" lvl="4" marL="2286000" rtl="0">
              <a:spcBef>
                <a:spcPts val="1300"/>
              </a:spcBef>
              <a:spcAft>
                <a:spcPts val="0"/>
              </a:spcAft>
              <a:buSzPts val="2400"/>
              <a:buChar char="▻"/>
              <a:defRPr sz="2400"/>
            </a:lvl5pPr>
            <a:lvl6pPr indent="-381000" lvl="5" marL="2743200" rtl="0">
              <a:spcBef>
                <a:spcPts val="1300"/>
              </a:spcBef>
              <a:spcAft>
                <a:spcPts val="0"/>
              </a:spcAft>
              <a:buSzPts val="2400"/>
              <a:buChar char="▻"/>
              <a:defRPr sz="2400"/>
            </a:lvl6pPr>
            <a:lvl7pPr indent="-381000" lvl="6" marL="3200400" rtl="0">
              <a:spcBef>
                <a:spcPts val="1300"/>
              </a:spcBef>
              <a:spcAft>
                <a:spcPts val="0"/>
              </a:spcAft>
              <a:buSzPts val="2400"/>
              <a:buChar char="▻"/>
              <a:defRPr sz="2400"/>
            </a:lvl7pPr>
            <a:lvl8pPr indent="-381000" lvl="7" marL="3657600" rtl="0">
              <a:spcBef>
                <a:spcPts val="1300"/>
              </a:spcBef>
              <a:spcAft>
                <a:spcPts val="0"/>
              </a:spcAft>
              <a:buSzPts val="2400"/>
              <a:buChar char="▻"/>
              <a:defRPr sz="2400"/>
            </a:lvl8pPr>
            <a:lvl9pPr indent="-381000" lvl="8" marL="4114800" rtl="0">
              <a:spcBef>
                <a:spcPts val="1300"/>
              </a:spcBef>
              <a:spcAft>
                <a:spcPts val="1300"/>
              </a:spcAft>
              <a:buSzPts val="2400"/>
              <a:buChar char="▻"/>
              <a:defRPr sz="2400"/>
            </a:lvl9pPr>
          </a:lstStyle>
          <a:p/>
        </p:txBody>
      </p:sp>
      <p:sp>
        <p:nvSpPr>
          <p:cNvPr id="122" name="Google Shape;122;p7"/>
          <p:cNvSpPr txBox="1"/>
          <p:nvPr>
            <p:ph idx="3" type="body"/>
          </p:nvPr>
        </p:nvSpPr>
        <p:spPr>
          <a:xfrm>
            <a:off x="7387533" y="2060101"/>
            <a:ext cx="2997300" cy="3613200"/>
          </a:xfrm>
          <a:prstGeom prst="rect">
            <a:avLst/>
          </a:prstGeom>
        </p:spPr>
        <p:txBody>
          <a:bodyPr anchorCtr="0" anchor="t" bIns="121900" lIns="121900" spcFirstLastPara="1" rIns="121900" wrap="square" tIns="121900">
            <a:noAutofit/>
          </a:bodyPr>
          <a:lstStyle>
            <a:lvl1pPr indent="-381000" lvl="0" marL="457200" rtl="0">
              <a:spcBef>
                <a:spcPts val="800"/>
              </a:spcBef>
              <a:spcAft>
                <a:spcPts val="0"/>
              </a:spcAft>
              <a:buSzPts val="2400"/>
              <a:buChar char="▰"/>
              <a:defRPr sz="2400"/>
            </a:lvl1pPr>
            <a:lvl2pPr indent="-381000" lvl="1" marL="914400" rtl="0">
              <a:spcBef>
                <a:spcPts val="1300"/>
              </a:spcBef>
              <a:spcAft>
                <a:spcPts val="0"/>
              </a:spcAft>
              <a:buSzPts val="2400"/>
              <a:buChar char="▻"/>
              <a:defRPr sz="2400"/>
            </a:lvl2pPr>
            <a:lvl3pPr indent="-381000" lvl="2" marL="1371600" rtl="0">
              <a:spcBef>
                <a:spcPts val="1300"/>
              </a:spcBef>
              <a:spcAft>
                <a:spcPts val="0"/>
              </a:spcAft>
              <a:buSzPts val="2400"/>
              <a:buChar char="▻"/>
              <a:defRPr sz="2400"/>
            </a:lvl3pPr>
            <a:lvl4pPr indent="-381000" lvl="3" marL="1828800" rtl="0">
              <a:spcBef>
                <a:spcPts val="1300"/>
              </a:spcBef>
              <a:spcAft>
                <a:spcPts val="0"/>
              </a:spcAft>
              <a:buSzPts val="2400"/>
              <a:buChar char="▻"/>
              <a:defRPr sz="2400"/>
            </a:lvl4pPr>
            <a:lvl5pPr indent="-381000" lvl="4" marL="2286000" rtl="0">
              <a:spcBef>
                <a:spcPts val="1300"/>
              </a:spcBef>
              <a:spcAft>
                <a:spcPts val="0"/>
              </a:spcAft>
              <a:buSzPts val="2400"/>
              <a:buChar char="▻"/>
              <a:defRPr sz="2400"/>
            </a:lvl5pPr>
            <a:lvl6pPr indent="-381000" lvl="5" marL="2743200" rtl="0">
              <a:spcBef>
                <a:spcPts val="1300"/>
              </a:spcBef>
              <a:spcAft>
                <a:spcPts val="0"/>
              </a:spcAft>
              <a:buSzPts val="2400"/>
              <a:buChar char="▻"/>
              <a:defRPr sz="2400"/>
            </a:lvl6pPr>
            <a:lvl7pPr indent="-381000" lvl="6" marL="3200400" rtl="0">
              <a:spcBef>
                <a:spcPts val="1300"/>
              </a:spcBef>
              <a:spcAft>
                <a:spcPts val="0"/>
              </a:spcAft>
              <a:buSzPts val="2400"/>
              <a:buChar char="▻"/>
              <a:defRPr sz="2400"/>
            </a:lvl7pPr>
            <a:lvl8pPr indent="-381000" lvl="7" marL="3657600" rtl="0">
              <a:spcBef>
                <a:spcPts val="1300"/>
              </a:spcBef>
              <a:spcAft>
                <a:spcPts val="0"/>
              </a:spcAft>
              <a:buSzPts val="2400"/>
              <a:buChar char="▻"/>
              <a:defRPr sz="2400"/>
            </a:lvl8pPr>
            <a:lvl9pPr indent="-381000" lvl="8" marL="4114800" rtl="0">
              <a:spcBef>
                <a:spcPts val="1300"/>
              </a:spcBef>
              <a:spcAft>
                <a:spcPts val="1300"/>
              </a:spcAft>
              <a:buSzPts val="2400"/>
              <a:buChar char="▻"/>
              <a:defRPr sz="2400"/>
            </a:lvl9pPr>
          </a:lstStyle>
          <a:p/>
        </p:txBody>
      </p:sp>
      <p:sp>
        <p:nvSpPr>
          <p:cNvPr id="123" name="Google Shape;123;p7"/>
          <p:cNvSpPr txBox="1"/>
          <p:nvPr>
            <p:ph idx="12" type="sldNum"/>
          </p:nvPr>
        </p:nvSpPr>
        <p:spPr>
          <a:xfrm>
            <a:off x="10157333" y="6182000"/>
            <a:ext cx="1983300" cy="4209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grpSp>
        <p:nvGrpSpPr>
          <p:cNvPr id="125" name="Google Shape;125;p8"/>
          <p:cNvGrpSpPr/>
          <p:nvPr/>
        </p:nvGrpSpPr>
        <p:grpSpPr>
          <a:xfrm>
            <a:off x="-5" y="54"/>
            <a:ext cx="9429671" cy="1769708"/>
            <a:chOff x="-4" y="40"/>
            <a:chExt cx="7072430" cy="1327315"/>
          </a:xfrm>
        </p:grpSpPr>
        <p:sp>
          <p:nvSpPr>
            <p:cNvPr id="126" name="Google Shape;126;p8"/>
            <p:cNvSpPr/>
            <p:nvPr/>
          </p:nvSpPr>
          <p:spPr>
            <a:xfrm>
              <a:off x="6292649" y="126425"/>
              <a:ext cx="779700" cy="259800"/>
            </a:xfrm>
            <a:prstGeom prst="triangle">
              <a:avLst>
                <a:gd fmla="val 32425" name="adj"/>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nvGrpSpPr>
            <p:cNvPr id="127" name="Google Shape;127;p8"/>
            <p:cNvGrpSpPr/>
            <p:nvPr/>
          </p:nvGrpSpPr>
          <p:grpSpPr>
            <a:xfrm flipH="1" rot="10800000">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nvGrpSpPr>
            <p:cNvPr id="130" name="Google Shape;130;p8"/>
            <p:cNvGrpSpPr/>
            <p:nvPr/>
          </p:nvGrpSpPr>
          <p:grpSpPr>
            <a:xfrm flipH="1" rot="10800000">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Arvo"/>
                  <a:ea typeface="Arvo"/>
                  <a:cs typeface="Arvo"/>
                  <a:sym typeface="Arvo"/>
                </a:endParaRPr>
              </a:p>
            </p:txBody>
          </p:sp>
        </p:grpSp>
      </p:grpSp>
      <p:grpSp>
        <p:nvGrpSpPr>
          <p:cNvPr id="133" name="Google Shape;133;p8"/>
          <p:cNvGrpSpPr/>
          <p:nvPr/>
        </p:nvGrpSpPr>
        <p:grpSpPr>
          <a:xfrm>
            <a:off x="9262270" y="5963481"/>
            <a:ext cx="2937033" cy="894371"/>
            <a:chOff x="5575242" y="4472723"/>
            <a:chExt cx="2202830" cy="670795"/>
          </a:xfrm>
        </p:grpSpPr>
        <p:sp>
          <p:nvSpPr>
            <p:cNvPr id="134" name="Google Shape;134;p8"/>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37" name="Google Shape;137;p8"/>
              <p:cNvSpPr/>
              <p:nvPr/>
            </p:nvSpPr>
            <p:spPr>
              <a:xfrm>
                <a:off x="4767747"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40" name="Google Shape;140;p8"/>
              <p:cNvSpPr/>
              <p:nvPr/>
            </p:nvSpPr>
            <p:spPr>
              <a:xfrm>
                <a:off x="4749366" y="330075"/>
                <a:ext cx="1699500" cy="16995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41" name="Google Shape;141;p8"/>
          <p:cNvSpPr txBox="1"/>
          <p:nvPr>
            <p:ph type="title"/>
          </p:nvPr>
        </p:nvSpPr>
        <p:spPr>
          <a:xfrm>
            <a:off x="1085700" y="523433"/>
            <a:ext cx="7011300" cy="1021500"/>
          </a:xfrm>
          <a:prstGeom prst="rect">
            <a:avLst/>
          </a:prstGeom>
        </p:spPr>
        <p:txBody>
          <a:bodyPr anchorCtr="0" anchor="ctr" bIns="121900" lIns="121900" spcFirstLastPara="1" rIns="121900" wrap="square" tIns="121900">
            <a:noAutofit/>
          </a:bodyPr>
          <a:lstStyle>
            <a:lvl1pPr lvl="0">
              <a:spcBef>
                <a:spcPts val="0"/>
              </a:spcBef>
              <a:spcAft>
                <a:spcPts val="0"/>
              </a:spcAft>
              <a:buSzPts val="2700"/>
              <a:buNone/>
              <a:defRPr/>
            </a:lvl1pPr>
            <a:lvl2pPr lvl="1">
              <a:spcBef>
                <a:spcPts val="0"/>
              </a:spcBef>
              <a:spcAft>
                <a:spcPts val="0"/>
              </a:spcAft>
              <a:buSzPts val="2700"/>
              <a:buNone/>
              <a:defRPr/>
            </a:lvl2pPr>
            <a:lvl3pPr lvl="2">
              <a:spcBef>
                <a:spcPts val="0"/>
              </a:spcBef>
              <a:spcAft>
                <a:spcPts val="0"/>
              </a:spcAft>
              <a:buSzPts val="2700"/>
              <a:buNone/>
              <a:defRPr/>
            </a:lvl3pPr>
            <a:lvl4pPr lvl="3">
              <a:spcBef>
                <a:spcPts val="0"/>
              </a:spcBef>
              <a:spcAft>
                <a:spcPts val="0"/>
              </a:spcAft>
              <a:buSzPts val="2700"/>
              <a:buNone/>
              <a:defRPr/>
            </a:lvl4pPr>
            <a:lvl5pPr lvl="4">
              <a:spcBef>
                <a:spcPts val="0"/>
              </a:spcBef>
              <a:spcAft>
                <a:spcPts val="0"/>
              </a:spcAft>
              <a:buSzPts val="2700"/>
              <a:buNone/>
              <a:defRPr/>
            </a:lvl5pPr>
            <a:lvl6pPr lvl="5">
              <a:spcBef>
                <a:spcPts val="0"/>
              </a:spcBef>
              <a:spcAft>
                <a:spcPts val="0"/>
              </a:spcAft>
              <a:buSzPts val="2700"/>
              <a:buNone/>
              <a:defRPr/>
            </a:lvl6pPr>
            <a:lvl7pPr lvl="6">
              <a:spcBef>
                <a:spcPts val="0"/>
              </a:spcBef>
              <a:spcAft>
                <a:spcPts val="0"/>
              </a:spcAft>
              <a:buSzPts val="2700"/>
              <a:buNone/>
              <a:defRPr/>
            </a:lvl7pPr>
            <a:lvl8pPr lvl="7">
              <a:spcBef>
                <a:spcPts val="0"/>
              </a:spcBef>
              <a:spcAft>
                <a:spcPts val="0"/>
              </a:spcAft>
              <a:buSzPts val="2700"/>
              <a:buNone/>
              <a:defRPr/>
            </a:lvl8pPr>
            <a:lvl9pPr lvl="8">
              <a:spcBef>
                <a:spcPts val="0"/>
              </a:spcBef>
              <a:spcAft>
                <a:spcPts val="0"/>
              </a:spcAft>
              <a:buSzPts val="2700"/>
              <a:buNone/>
              <a:defRPr/>
            </a:lvl9pPr>
          </a:lstStyle>
          <a:p/>
        </p:txBody>
      </p:sp>
      <p:sp>
        <p:nvSpPr>
          <p:cNvPr id="142" name="Google Shape;142;p8"/>
          <p:cNvSpPr txBox="1"/>
          <p:nvPr>
            <p:ph idx="12" type="sldNum"/>
          </p:nvPr>
        </p:nvSpPr>
        <p:spPr>
          <a:xfrm>
            <a:off x="10157333" y="6182000"/>
            <a:ext cx="1983300" cy="4209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grpSp>
        <p:nvGrpSpPr>
          <p:cNvPr id="144" name="Google Shape;144;p9"/>
          <p:cNvGrpSpPr/>
          <p:nvPr/>
        </p:nvGrpSpPr>
        <p:grpSpPr>
          <a:xfrm>
            <a:off x="3287997" y="5963481"/>
            <a:ext cx="8915544" cy="894371"/>
            <a:chOff x="5589288" y="4472723"/>
            <a:chExt cx="6686825" cy="670795"/>
          </a:xfrm>
        </p:grpSpPr>
        <p:sp>
          <p:nvSpPr>
            <p:cNvPr id="145" name="Google Shape;145;p9"/>
            <p:cNvSpPr/>
            <p:nvPr/>
          </p:nvSpPr>
          <p:spPr>
            <a:xfrm rot="10800000">
              <a:off x="5589288" y="4948334"/>
              <a:ext cx="394200" cy="131400"/>
            </a:xfrm>
            <a:prstGeom prst="triangle">
              <a:avLst>
                <a:gd fmla="val 32425"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48" name="Google Shape;148;p9"/>
              <p:cNvSpPr/>
              <p:nvPr/>
            </p:nvSpPr>
            <p:spPr>
              <a:xfrm>
                <a:off x="4732169"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51" name="Google Shape;151;p9"/>
              <p:cNvSpPr/>
              <p:nvPr/>
            </p:nvSpPr>
            <p:spPr>
              <a:xfrm>
                <a:off x="4670984" y="330075"/>
                <a:ext cx="1699500" cy="16995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52" name="Google Shape;152;p9"/>
          <p:cNvSpPr txBox="1"/>
          <p:nvPr>
            <p:ph idx="1" type="body"/>
          </p:nvPr>
        </p:nvSpPr>
        <p:spPr>
          <a:xfrm>
            <a:off x="3577067" y="6182000"/>
            <a:ext cx="8005500" cy="420900"/>
          </a:xfrm>
          <a:prstGeom prst="rect">
            <a:avLst/>
          </a:prstGeom>
        </p:spPr>
        <p:txBody>
          <a:bodyPr anchorCtr="0" anchor="ctr" bIns="121900" lIns="121900" spcFirstLastPara="1" rIns="121900" wrap="square" tIns="121900">
            <a:noAutofit/>
          </a:bodyPr>
          <a:lstStyle>
            <a:lvl1pPr indent="-228600" lvl="0" marL="457200">
              <a:spcBef>
                <a:spcPts val="0"/>
              </a:spcBef>
              <a:spcAft>
                <a:spcPts val="0"/>
              </a:spcAft>
              <a:buSzPts val="1700"/>
              <a:buNone/>
              <a:defRPr sz="1700"/>
            </a:lvl1pPr>
          </a:lstStyle>
          <a:p/>
        </p:txBody>
      </p:sp>
      <p:sp>
        <p:nvSpPr>
          <p:cNvPr id="153" name="Google Shape;153;p9"/>
          <p:cNvSpPr txBox="1"/>
          <p:nvPr>
            <p:ph idx="12" type="sldNum"/>
          </p:nvPr>
        </p:nvSpPr>
        <p:spPr>
          <a:xfrm>
            <a:off x="10157333" y="6182000"/>
            <a:ext cx="1983300" cy="4209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grpSp>
        <p:nvGrpSpPr>
          <p:cNvPr id="154" name="Google Shape;154;p9"/>
          <p:cNvGrpSpPr/>
          <p:nvPr/>
        </p:nvGrpSpPr>
        <p:grpSpPr>
          <a:xfrm rot="10800000">
            <a:off x="248" y="169"/>
            <a:ext cx="2937033" cy="894371"/>
            <a:chOff x="5575242" y="4472723"/>
            <a:chExt cx="2202830" cy="670795"/>
          </a:xfrm>
        </p:grpSpPr>
        <p:sp>
          <p:nvSpPr>
            <p:cNvPr id="155" name="Google Shape;155;p9"/>
            <p:cNvSpPr/>
            <p:nvPr/>
          </p:nvSpPr>
          <p:spPr>
            <a:xfrm rot="10800000">
              <a:off x="5575242" y="4948334"/>
              <a:ext cx="394200" cy="131400"/>
            </a:xfrm>
            <a:prstGeom prst="triangle">
              <a:avLst>
                <a:gd fmla="val 32425" name="adj"/>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58" name="Google Shape;158;p9"/>
              <p:cNvSpPr/>
              <p:nvPr/>
            </p:nvSpPr>
            <p:spPr>
              <a:xfrm>
                <a:off x="4767747"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61" name="Google Shape;161;p9"/>
              <p:cNvSpPr/>
              <p:nvPr/>
            </p:nvSpPr>
            <p:spPr>
              <a:xfrm>
                <a:off x="4749366" y="330075"/>
                <a:ext cx="1699500" cy="1699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 name="Shape 162"/>
        <p:cNvGrpSpPr/>
        <p:nvPr/>
      </p:nvGrpSpPr>
      <p:grpSpPr>
        <a:xfrm>
          <a:off x="0" y="0"/>
          <a:ext cx="0" cy="0"/>
          <a:chOff x="0" y="0"/>
          <a:chExt cx="0" cy="0"/>
        </a:xfrm>
      </p:grpSpPr>
      <p:grpSp>
        <p:nvGrpSpPr>
          <p:cNvPr id="163" name="Google Shape;163;p10"/>
          <p:cNvGrpSpPr/>
          <p:nvPr/>
        </p:nvGrpSpPr>
        <p:grpSpPr>
          <a:xfrm rot="10800000">
            <a:off x="248" y="169"/>
            <a:ext cx="2937033" cy="894371"/>
            <a:chOff x="5575242" y="4472723"/>
            <a:chExt cx="2202830" cy="670795"/>
          </a:xfrm>
        </p:grpSpPr>
        <p:sp>
          <p:nvSpPr>
            <p:cNvPr id="164" name="Google Shape;164;p10"/>
            <p:cNvSpPr/>
            <p:nvPr/>
          </p:nvSpPr>
          <p:spPr>
            <a:xfrm rot="10800000">
              <a:off x="5575242" y="4948334"/>
              <a:ext cx="394200" cy="131400"/>
            </a:xfrm>
            <a:prstGeom prst="triangle">
              <a:avLst>
                <a:gd fmla="val 32425" name="adj"/>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67" name="Google Shape;167;p10"/>
              <p:cNvSpPr/>
              <p:nvPr/>
            </p:nvSpPr>
            <p:spPr>
              <a:xfrm>
                <a:off x="4767747"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70" name="Google Shape;170;p10"/>
              <p:cNvSpPr/>
              <p:nvPr/>
            </p:nvSpPr>
            <p:spPr>
              <a:xfrm>
                <a:off x="4749366" y="330075"/>
                <a:ext cx="1699500" cy="1699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171" name="Google Shape;171;p10"/>
          <p:cNvGrpSpPr/>
          <p:nvPr/>
        </p:nvGrpSpPr>
        <p:grpSpPr>
          <a:xfrm>
            <a:off x="9262270" y="5963481"/>
            <a:ext cx="2937033" cy="894371"/>
            <a:chOff x="5575242" y="4472723"/>
            <a:chExt cx="2202830" cy="670795"/>
          </a:xfrm>
        </p:grpSpPr>
        <p:sp>
          <p:nvSpPr>
            <p:cNvPr id="172" name="Google Shape;172;p10"/>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75" name="Google Shape;175;p10"/>
              <p:cNvSpPr/>
              <p:nvPr/>
            </p:nvSpPr>
            <p:spPr>
              <a:xfrm>
                <a:off x="4767747" y="330075"/>
                <a:ext cx="1699500" cy="1699500"/>
              </a:xfrm>
              <a:prstGeom prst="rtTriangle">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78" name="Google Shape;178;p10"/>
              <p:cNvSpPr/>
              <p:nvPr/>
            </p:nvSpPr>
            <p:spPr>
              <a:xfrm>
                <a:off x="4749366" y="330075"/>
                <a:ext cx="1699500" cy="16995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79" name="Google Shape;179;p10"/>
          <p:cNvSpPr txBox="1"/>
          <p:nvPr>
            <p:ph idx="12" type="sldNum"/>
          </p:nvPr>
        </p:nvSpPr>
        <p:spPr>
          <a:xfrm>
            <a:off x="10157333" y="6182000"/>
            <a:ext cx="1983300" cy="4209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85700" y="523433"/>
            <a:ext cx="7011300" cy="1021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Clr>
                <a:schemeClr val="lt1"/>
              </a:buClr>
              <a:buSzPts val="2700"/>
              <a:buFont typeface="Roboto Condensed"/>
              <a:buNone/>
              <a:defRPr b="1" sz="2700">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700"/>
              <a:buFont typeface="Roboto Condensed"/>
              <a:buNone/>
              <a:defRPr b="1" sz="2700">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700"/>
              <a:buFont typeface="Roboto Condensed"/>
              <a:buNone/>
              <a:defRPr b="1" sz="2700">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700"/>
              <a:buFont typeface="Roboto Condensed"/>
              <a:buNone/>
              <a:defRPr b="1" sz="2700">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700"/>
              <a:buFont typeface="Roboto Condensed"/>
              <a:buNone/>
              <a:defRPr b="1" sz="2700">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700"/>
              <a:buFont typeface="Roboto Condensed"/>
              <a:buNone/>
              <a:defRPr b="1" sz="2700">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700"/>
              <a:buFont typeface="Roboto Condensed"/>
              <a:buNone/>
              <a:defRPr b="1" sz="2700">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700"/>
              <a:buFont typeface="Roboto Condensed"/>
              <a:buNone/>
              <a:defRPr b="1" sz="2700">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700"/>
              <a:buFont typeface="Roboto Condensed"/>
              <a:buNone/>
              <a:defRPr b="1" sz="2700">
                <a:solidFill>
                  <a:schemeClr val="lt1"/>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1085700" y="1769800"/>
            <a:ext cx="8176800" cy="4194000"/>
          </a:xfrm>
          <a:prstGeom prst="rect">
            <a:avLst/>
          </a:prstGeom>
          <a:noFill/>
          <a:ln>
            <a:noFill/>
          </a:ln>
        </p:spPr>
        <p:txBody>
          <a:bodyPr anchorCtr="0" anchor="ctr" bIns="121900" lIns="121900" spcFirstLastPara="1" rIns="121900" wrap="square" tIns="121900">
            <a:noAutofit/>
          </a:bodyPr>
          <a:lstStyle>
            <a:lvl1pPr indent="-431800" lvl="0" marL="457200">
              <a:spcBef>
                <a:spcPts val="800"/>
              </a:spcBef>
              <a:spcAft>
                <a:spcPts val="0"/>
              </a:spcAft>
              <a:buClr>
                <a:schemeClr val="accent4"/>
              </a:buClr>
              <a:buSzPts val="3200"/>
              <a:buFont typeface="Roboto Condensed Light"/>
              <a:buChar char="▰"/>
              <a:defRPr sz="3200">
                <a:solidFill>
                  <a:schemeClr val="dk1"/>
                </a:solidFill>
                <a:latin typeface="Roboto Condensed Light"/>
                <a:ea typeface="Roboto Condensed Light"/>
                <a:cs typeface="Roboto Condensed Light"/>
                <a:sym typeface="Roboto Condensed Light"/>
              </a:defRPr>
            </a:lvl1pPr>
            <a:lvl2pPr indent="-431800" lvl="1" marL="914400">
              <a:spcBef>
                <a:spcPts val="1300"/>
              </a:spcBef>
              <a:spcAft>
                <a:spcPts val="0"/>
              </a:spcAft>
              <a:buClr>
                <a:schemeClr val="accent4"/>
              </a:buClr>
              <a:buSzPts val="3200"/>
              <a:buFont typeface="Roboto Condensed Light"/>
              <a:buChar char="▻"/>
              <a:defRPr sz="3200">
                <a:solidFill>
                  <a:schemeClr val="dk1"/>
                </a:solidFill>
                <a:latin typeface="Roboto Condensed Light"/>
                <a:ea typeface="Roboto Condensed Light"/>
                <a:cs typeface="Roboto Condensed Light"/>
                <a:sym typeface="Roboto Condensed Light"/>
              </a:defRPr>
            </a:lvl2pPr>
            <a:lvl3pPr indent="-431800" lvl="2" marL="1371600">
              <a:spcBef>
                <a:spcPts val="1300"/>
              </a:spcBef>
              <a:spcAft>
                <a:spcPts val="0"/>
              </a:spcAft>
              <a:buClr>
                <a:schemeClr val="accent4"/>
              </a:buClr>
              <a:buSzPts val="3200"/>
              <a:buFont typeface="Roboto Condensed Light"/>
              <a:buChar char="▻"/>
              <a:defRPr sz="3200">
                <a:solidFill>
                  <a:schemeClr val="dk1"/>
                </a:solidFill>
                <a:latin typeface="Roboto Condensed Light"/>
                <a:ea typeface="Roboto Condensed Light"/>
                <a:cs typeface="Roboto Condensed Light"/>
                <a:sym typeface="Roboto Condensed Light"/>
              </a:defRPr>
            </a:lvl3pPr>
            <a:lvl4pPr indent="-431800" lvl="3" marL="1828800">
              <a:spcBef>
                <a:spcPts val="1300"/>
              </a:spcBef>
              <a:spcAft>
                <a:spcPts val="0"/>
              </a:spcAft>
              <a:buClr>
                <a:schemeClr val="accent4"/>
              </a:buClr>
              <a:buSzPts val="3200"/>
              <a:buFont typeface="Roboto Condensed Light"/>
              <a:buChar char="▻"/>
              <a:defRPr sz="3200">
                <a:solidFill>
                  <a:schemeClr val="dk1"/>
                </a:solidFill>
                <a:latin typeface="Roboto Condensed Light"/>
                <a:ea typeface="Roboto Condensed Light"/>
                <a:cs typeface="Roboto Condensed Light"/>
                <a:sym typeface="Roboto Condensed Light"/>
              </a:defRPr>
            </a:lvl4pPr>
            <a:lvl5pPr indent="-431800" lvl="4" marL="2286000">
              <a:spcBef>
                <a:spcPts val="1300"/>
              </a:spcBef>
              <a:spcAft>
                <a:spcPts val="0"/>
              </a:spcAft>
              <a:buClr>
                <a:schemeClr val="accent4"/>
              </a:buClr>
              <a:buSzPts val="3200"/>
              <a:buFont typeface="Roboto Condensed Light"/>
              <a:buChar char="▻"/>
              <a:defRPr sz="3200">
                <a:solidFill>
                  <a:schemeClr val="dk1"/>
                </a:solidFill>
                <a:latin typeface="Roboto Condensed Light"/>
                <a:ea typeface="Roboto Condensed Light"/>
                <a:cs typeface="Roboto Condensed Light"/>
                <a:sym typeface="Roboto Condensed Light"/>
              </a:defRPr>
            </a:lvl5pPr>
            <a:lvl6pPr indent="-431800" lvl="5" marL="2743200">
              <a:spcBef>
                <a:spcPts val="1300"/>
              </a:spcBef>
              <a:spcAft>
                <a:spcPts val="0"/>
              </a:spcAft>
              <a:buClr>
                <a:schemeClr val="accent4"/>
              </a:buClr>
              <a:buSzPts val="3200"/>
              <a:buFont typeface="Roboto Condensed Light"/>
              <a:buChar char="▻"/>
              <a:defRPr sz="3200">
                <a:solidFill>
                  <a:schemeClr val="dk1"/>
                </a:solidFill>
                <a:latin typeface="Roboto Condensed Light"/>
                <a:ea typeface="Roboto Condensed Light"/>
                <a:cs typeface="Roboto Condensed Light"/>
                <a:sym typeface="Roboto Condensed Light"/>
              </a:defRPr>
            </a:lvl6pPr>
            <a:lvl7pPr indent="-431800" lvl="6" marL="3200400">
              <a:spcBef>
                <a:spcPts val="1300"/>
              </a:spcBef>
              <a:spcAft>
                <a:spcPts val="0"/>
              </a:spcAft>
              <a:buClr>
                <a:schemeClr val="accent4"/>
              </a:buClr>
              <a:buSzPts val="3200"/>
              <a:buFont typeface="Roboto Condensed Light"/>
              <a:buChar char="▻"/>
              <a:defRPr sz="3200">
                <a:solidFill>
                  <a:schemeClr val="dk1"/>
                </a:solidFill>
                <a:latin typeface="Roboto Condensed Light"/>
                <a:ea typeface="Roboto Condensed Light"/>
                <a:cs typeface="Roboto Condensed Light"/>
                <a:sym typeface="Roboto Condensed Light"/>
              </a:defRPr>
            </a:lvl7pPr>
            <a:lvl8pPr indent="-431800" lvl="7" marL="3657600">
              <a:spcBef>
                <a:spcPts val="1300"/>
              </a:spcBef>
              <a:spcAft>
                <a:spcPts val="0"/>
              </a:spcAft>
              <a:buClr>
                <a:schemeClr val="accent4"/>
              </a:buClr>
              <a:buSzPts val="3200"/>
              <a:buFont typeface="Roboto Condensed Light"/>
              <a:buChar char="▻"/>
              <a:defRPr sz="3200">
                <a:solidFill>
                  <a:schemeClr val="dk1"/>
                </a:solidFill>
                <a:latin typeface="Roboto Condensed Light"/>
                <a:ea typeface="Roboto Condensed Light"/>
                <a:cs typeface="Roboto Condensed Light"/>
                <a:sym typeface="Roboto Condensed Light"/>
              </a:defRPr>
            </a:lvl8pPr>
            <a:lvl9pPr indent="-431800" lvl="8" marL="4114800">
              <a:spcBef>
                <a:spcPts val="1300"/>
              </a:spcBef>
              <a:spcAft>
                <a:spcPts val="1300"/>
              </a:spcAft>
              <a:buClr>
                <a:schemeClr val="accent4"/>
              </a:buClr>
              <a:buSzPts val="3200"/>
              <a:buFont typeface="Roboto Condensed Light"/>
              <a:buChar char="▻"/>
              <a:defRPr sz="3200">
                <a:solidFill>
                  <a:schemeClr val="dk1"/>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10157333" y="6182000"/>
            <a:ext cx="1983300" cy="420900"/>
          </a:xfrm>
          <a:prstGeom prst="rect">
            <a:avLst/>
          </a:prstGeom>
          <a:noFill/>
          <a:ln>
            <a:noFill/>
          </a:ln>
        </p:spPr>
        <p:txBody>
          <a:bodyPr anchorCtr="0" anchor="ctr" bIns="121900" lIns="121900" spcFirstLastPara="1" rIns="121900" wrap="square" tIns="121900">
            <a:noAutofit/>
          </a:bodyPr>
          <a:lstStyle>
            <a:lvl1pPr lvl="0" algn="r">
              <a:buNone/>
              <a:defRPr b="1" sz="1600">
                <a:solidFill>
                  <a:schemeClr val="lt1"/>
                </a:solidFill>
                <a:latin typeface="Roboto Condensed"/>
                <a:ea typeface="Roboto Condensed"/>
                <a:cs typeface="Roboto Condensed"/>
                <a:sym typeface="Roboto Condensed"/>
              </a:defRPr>
            </a:lvl1pPr>
            <a:lvl2pPr lvl="1" algn="r">
              <a:buNone/>
              <a:defRPr b="1" sz="1600">
                <a:solidFill>
                  <a:schemeClr val="lt1"/>
                </a:solidFill>
                <a:latin typeface="Roboto Condensed"/>
                <a:ea typeface="Roboto Condensed"/>
                <a:cs typeface="Roboto Condensed"/>
                <a:sym typeface="Roboto Condensed"/>
              </a:defRPr>
            </a:lvl2pPr>
            <a:lvl3pPr lvl="2" algn="r">
              <a:buNone/>
              <a:defRPr b="1" sz="1600">
                <a:solidFill>
                  <a:schemeClr val="lt1"/>
                </a:solidFill>
                <a:latin typeface="Roboto Condensed"/>
                <a:ea typeface="Roboto Condensed"/>
                <a:cs typeface="Roboto Condensed"/>
                <a:sym typeface="Roboto Condensed"/>
              </a:defRPr>
            </a:lvl3pPr>
            <a:lvl4pPr lvl="3" algn="r">
              <a:buNone/>
              <a:defRPr b="1" sz="1600">
                <a:solidFill>
                  <a:schemeClr val="lt1"/>
                </a:solidFill>
                <a:latin typeface="Roboto Condensed"/>
                <a:ea typeface="Roboto Condensed"/>
                <a:cs typeface="Roboto Condensed"/>
                <a:sym typeface="Roboto Condensed"/>
              </a:defRPr>
            </a:lvl4pPr>
            <a:lvl5pPr lvl="4" algn="r">
              <a:buNone/>
              <a:defRPr b="1" sz="1600">
                <a:solidFill>
                  <a:schemeClr val="lt1"/>
                </a:solidFill>
                <a:latin typeface="Roboto Condensed"/>
                <a:ea typeface="Roboto Condensed"/>
                <a:cs typeface="Roboto Condensed"/>
                <a:sym typeface="Roboto Condensed"/>
              </a:defRPr>
            </a:lvl5pPr>
            <a:lvl6pPr lvl="5" algn="r">
              <a:buNone/>
              <a:defRPr b="1" sz="1600">
                <a:solidFill>
                  <a:schemeClr val="lt1"/>
                </a:solidFill>
                <a:latin typeface="Roboto Condensed"/>
                <a:ea typeface="Roboto Condensed"/>
                <a:cs typeface="Roboto Condensed"/>
                <a:sym typeface="Roboto Condensed"/>
              </a:defRPr>
            </a:lvl6pPr>
            <a:lvl7pPr lvl="6" algn="r">
              <a:buNone/>
              <a:defRPr b="1" sz="1600">
                <a:solidFill>
                  <a:schemeClr val="lt1"/>
                </a:solidFill>
                <a:latin typeface="Roboto Condensed"/>
                <a:ea typeface="Roboto Condensed"/>
                <a:cs typeface="Roboto Condensed"/>
                <a:sym typeface="Roboto Condensed"/>
              </a:defRPr>
            </a:lvl7pPr>
            <a:lvl8pPr lvl="7" algn="r">
              <a:buNone/>
              <a:defRPr b="1" sz="1600">
                <a:solidFill>
                  <a:schemeClr val="lt1"/>
                </a:solidFill>
                <a:latin typeface="Roboto Condensed"/>
                <a:ea typeface="Roboto Condensed"/>
                <a:cs typeface="Roboto Condensed"/>
                <a:sym typeface="Roboto Condensed"/>
              </a:defRPr>
            </a:lvl8pPr>
            <a:lvl9pPr lvl="8" algn="r">
              <a:buNone/>
              <a:defRPr b="1" sz="1600">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8.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 Id="rId11" Type="http://schemas.openxmlformats.org/officeDocument/2006/relationships/image" Target="../media/image2.png"/><Relationship Id="rId10" Type="http://schemas.openxmlformats.org/officeDocument/2006/relationships/image" Target="../media/image10.png"/><Relationship Id="rId12" Type="http://schemas.openxmlformats.org/officeDocument/2006/relationships/image" Target="../media/image1.png"/><Relationship Id="rId9"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16.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4.jp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6.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0.jp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3.jp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5.jp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8.jp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1.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13"/>
          <p:cNvSpPr txBox="1"/>
          <p:nvPr>
            <p:ph type="ctrTitle"/>
          </p:nvPr>
        </p:nvSpPr>
        <p:spPr>
          <a:xfrm>
            <a:off x="612325" y="1775775"/>
            <a:ext cx="7237800" cy="1947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en-US" sz="6000">
                <a:latin typeface="Oswald"/>
                <a:ea typeface="Oswald"/>
                <a:cs typeface="Oswald"/>
                <a:sym typeface="Oswald"/>
              </a:rPr>
              <a:t>AMAZON RAINFOREST AND WILDFIRE</a:t>
            </a:r>
            <a:endParaRPr sz="6000">
              <a:latin typeface="Oswald"/>
              <a:ea typeface="Oswald"/>
              <a:cs typeface="Oswald"/>
              <a:sym typeface="Oswald"/>
            </a:endParaRPr>
          </a:p>
        </p:txBody>
      </p:sp>
      <p:sp>
        <p:nvSpPr>
          <p:cNvPr id="197" name="Google Shape;197;p13"/>
          <p:cNvSpPr txBox="1"/>
          <p:nvPr>
            <p:ph idx="4294967295" type="subTitle"/>
          </p:nvPr>
        </p:nvSpPr>
        <p:spPr>
          <a:xfrm>
            <a:off x="612325" y="3942150"/>
            <a:ext cx="5321700" cy="1140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1300"/>
              </a:spcAft>
              <a:buClr>
                <a:schemeClr val="dk1"/>
              </a:buClr>
              <a:buSzPts val="2400"/>
              <a:buNone/>
            </a:pPr>
            <a:r>
              <a:rPr lang="en-US">
                <a:solidFill>
                  <a:srgbClr val="FFFFFF"/>
                </a:solidFill>
              </a:rPr>
              <a:t>BY ADITYA SINGH</a:t>
            </a:r>
            <a:br>
              <a:rPr lang="en-US">
                <a:solidFill>
                  <a:srgbClr val="FFFFFF"/>
                </a:solidFill>
              </a:rPr>
            </a:br>
            <a:r>
              <a:rPr lang="en-US">
                <a:solidFill>
                  <a:srgbClr val="FFFFFF"/>
                </a:solidFill>
              </a:rPr>
              <a:t>2K19/EP/005</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7" name="Shape 307"/>
        <p:cNvGrpSpPr/>
        <p:nvPr/>
      </p:nvGrpSpPr>
      <p:grpSpPr>
        <a:xfrm>
          <a:off x="0" y="0"/>
          <a:ext cx="0" cy="0"/>
          <a:chOff x="0" y="0"/>
          <a:chExt cx="0" cy="0"/>
        </a:xfrm>
      </p:grpSpPr>
      <p:sp>
        <p:nvSpPr>
          <p:cNvPr id="308" name="Google Shape;308;p22"/>
          <p:cNvSpPr/>
          <p:nvPr/>
        </p:nvSpPr>
        <p:spPr>
          <a:xfrm>
            <a:off x="0" y="0"/>
            <a:ext cx="350520" cy="6858000"/>
          </a:xfrm>
          <a:custGeom>
            <a:rect b="b" l="l" r="r" t="t"/>
            <a:pathLst>
              <a:path extrusionOk="0" h="6858000" w="350520">
                <a:moveTo>
                  <a:pt x="350520" y="6857998"/>
                </a:moveTo>
                <a:lnTo>
                  <a:pt x="350520" y="0"/>
                </a:lnTo>
                <a:lnTo>
                  <a:pt x="0" y="0"/>
                </a:lnTo>
                <a:lnTo>
                  <a:pt x="0" y="6857998"/>
                </a:lnTo>
                <a:lnTo>
                  <a:pt x="350520" y="6857998"/>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22"/>
          <p:cNvSpPr txBox="1"/>
          <p:nvPr>
            <p:ph type="title"/>
          </p:nvPr>
        </p:nvSpPr>
        <p:spPr>
          <a:xfrm>
            <a:off x="656651" y="454275"/>
            <a:ext cx="2270400" cy="635100"/>
          </a:xfrm>
          <a:prstGeom prst="rect">
            <a:avLst/>
          </a:prstGeom>
          <a:noFill/>
          <a:ln>
            <a:noFill/>
          </a:ln>
        </p:spPr>
        <p:txBody>
          <a:bodyPr anchorCtr="0" anchor="ctr" bIns="0" lIns="0" spcFirstLastPara="1" rIns="0" wrap="square" tIns="12050">
            <a:noAutofit/>
          </a:bodyPr>
          <a:lstStyle/>
          <a:p>
            <a:pPr indent="0" lvl="0" marL="12700" rtl="0" algn="l">
              <a:lnSpc>
                <a:spcPct val="100000"/>
              </a:lnSpc>
              <a:spcBef>
                <a:spcPts val="0"/>
              </a:spcBef>
              <a:spcAft>
                <a:spcPts val="0"/>
              </a:spcAft>
              <a:buClr>
                <a:srgbClr val="000000"/>
              </a:buClr>
              <a:buSzPts val="4000"/>
              <a:buFont typeface="Tahoma"/>
              <a:buNone/>
            </a:pPr>
            <a:r>
              <a:rPr b="0" lang="en-US" sz="4000">
                <a:solidFill>
                  <a:srgbClr val="000000"/>
                </a:solidFill>
                <a:latin typeface="Montserrat SemiBold"/>
                <a:ea typeface="Montserrat SemiBold"/>
                <a:cs typeface="Montserrat SemiBold"/>
                <a:sym typeface="Montserrat SemiBold"/>
              </a:rPr>
              <a:t>Figures:</a:t>
            </a:r>
            <a:endParaRPr b="0" sz="4000">
              <a:latin typeface="Montserrat SemiBold"/>
              <a:ea typeface="Montserrat SemiBold"/>
              <a:cs typeface="Montserrat SemiBold"/>
              <a:sym typeface="Montserrat SemiBold"/>
            </a:endParaRPr>
          </a:p>
        </p:txBody>
      </p:sp>
      <p:sp>
        <p:nvSpPr>
          <p:cNvPr id="310" name="Google Shape;310;p22"/>
          <p:cNvSpPr txBox="1"/>
          <p:nvPr/>
        </p:nvSpPr>
        <p:spPr>
          <a:xfrm>
            <a:off x="755100" y="1317501"/>
            <a:ext cx="10473600" cy="867600"/>
          </a:xfrm>
          <a:prstGeom prst="rect">
            <a:avLst/>
          </a:prstGeom>
          <a:noFill/>
          <a:ln>
            <a:noFill/>
          </a:ln>
        </p:spPr>
        <p:txBody>
          <a:bodyPr anchorCtr="0" anchor="t" bIns="0" lIns="0" spcFirstLastPara="1" rIns="0" wrap="square" tIns="13325">
            <a:noAutofit/>
          </a:bodyPr>
          <a:lstStyle/>
          <a:p>
            <a:pPr indent="0" lvl="0" marL="12700" marR="5080" rtl="0" algn="l">
              <a:lnSpc>
                <a:spcPct val="100000"/>
              </a:lnSpc>
              <a:spcBef>
                <a:spcPts val="0"/>
              </a:spcBef>
              <a:spcAft>
                <a:spcPts val="0"/>
              </a:spcAft>
              <a:buNone/>
            </a:pPr>
            <a:r>
              <a:rPr lang="en-US" sz="1900">
                <a:solidFill>
                  <a:srgbClr val="2A2A2A"/>
                </a:solidFill>
                <a:latin typeface="Montserrat Medium"/>
                <a:ea typeface="Montserrat Medium"/>
                <a:cs typeface="Montserrat Medium"/>
                <a:sym typeface="Montserrat Medium"/>
              </a:rPr>
              <a:t>Figures for specific causes of deforestation in the Amazon are spotty at best. Below are some  rough estimated ranges, based on published data, informal surveys, and other sources.</a:t>
            </a:r>
            <a:endParaRPr sz="1900">
              <a:solidFill>
                <a:schemeClr val="dk1"/>
              </a:solidFill>
              <a:latin typeface="Montserrat Medium"/>
              <a:ea typeface="Montserrat Medium"/>
              <a:cs typeface="Montserrat Medium"/>
              <a:sym typeface="Montserrat Medium"/>
            </a:endParaRPr>
          </a:p>
        </p:txBody>
      </p:sp>
      <p:grpSp>
        <p:nvGrpSpPr>
          <p:cNvPr id="311" name="Google Shape;311;p22"/>
          <p:cNvGrpSpPr/>
          <p:nvPr/>
        </p:nvGrpSpPr>
        <p:grpSpPr>
          <a:xfrm>
            <a:off x="700278" y="768857"/>
            <a:ext cx="10895330" cy="5423535"/>
            <a:chOff x="700278" y="768857"/>
            <a:chExt cx="10895330" cy="5423535"/>
          </a:xfrm>
        </p:grpSpPr>
        <p:sp>
          <p:nvSpPr>
            <p:cNvPr id="312" name="Google Shape;312;p22"/>
            <p:cNvSpPr/>
            <p:nvPr/>
          </p:nvSpPr>
          <p:spPr>
            <a:xfrm>
              <a:off x="700278" y="781049"/>
              <a:ext cx="10895330" cy="5392420"/>
            </a:xfrm>
            <a:custGeom>
              <a:rect b="b" l="l" r="r" t="t"/>
              <a:pathLst>
                <a:path extrusionOk="0" h="5392420" w="10895330">
                  <a:moveTo>
                    <a:pt x="2316479" y="58674"/>
                  </a:moveTo>
                  <a:lnTo>
                    <a:pt x="10895076" y="0"/>
                  </a:lnTo>
                </a:path>
                <a:path extrusionOk="0" h="5392420" w="10895330">
                  <a:moveTo>
                    <a:pt x="0" y="5391912"/>
                  </a:moveTo>
                  <a:lnTo>
                    <a:pt x="10877296" y="5391912"/>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22"/>
            <p:cNvSpPr/>
            <p:nvPr/>
          </p:nvSpPr>
          <p:spPr>
            <a:xfrm>
              <a:off x="11578590" y="768857"/>
              <a:ext cx="0" cy="5423535"/>
            </a:xfrm>
            <a:custGeom>
              <a:rect b="b" l="l" r="r" t="t"/>
              <a:pathLst>
                <a:path extrusionOk="0" h="5423535" w="120000">
                  <a:moveTo>
                    <a:pt x="0" y="5423115"/>
                  </a:moveTo>
                  <a:lnTo>
                    <a:pt x="0" y="0"/>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22"/>
            <p:cNvSpPr/>
            <p:nvPr/>
          </p:nvSpPr>
          <p:spPr>
            <a:xfrm>
              <a:off x="2016251" y="2382011"/>
              <a:ext cx="7837932" cy="34853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22"/>
            <p:cNvSpPr/>
            <p:nvPr/>
          </p:nvSpPr>
          <p:spPr>
            <a:xfrm>
              <a:off x="2154936" y="2973323"/>
              <a:ext cx="7560563" cy="19248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6" name="Google Shape;316;p22"/>
          <p:cNvSpPr txBox="1"/>
          <p:nvPr/>
        </p:nvSpPr>
        <p:spPr>
          <a:xfrm>
            <a:off x="2016251" y="2382011"/>
            <a:ext cx="7838440" cy="3485515"/>
          </a:xfrm>
          <a:prstGeom prst="rect">
            <a:avLst/>
          </a:prstGeom>
          <a:noFill/>
          <a:ln cap="flat" cmpd="sng" w="9525">
            <a:solidFill>
              <a:srgbClr val="D9D9D9"/>
            </a:solidFill>
            <a:prstDash val="solid"/>
            <a:round/>
            <a:headEnd len="sm" w="sm" type="none"/>
            <a:tailEnd len="sm" w="sm" type="none"/>
          </a:ln>
        </p:spPr>
        <p:txBody>
          <a:bodyPr anchorCtr="0" anchor="t" bIns="0" lIns="0" spcFirstLastPara="1" rIns="0" wrap="square" tIns="95250">
            <a:noAutofit/>
          </a:bodyPr>
          <a:lstStyle/>
          <a:p>
            <a:pPr indent="0" lvl="0" marL="0" marR="0" rtl="0" algn="ctr">
              <a:lnSpc>
                <a:spcPct val="100000"/>
              </a:lnSpc>
              <a:spcBef>
                <a:spcPts val="0"/>
              </a:spcBef>
              <a:spcAft>
                <a:spcPts val="0"/>
              </a:spcAft>
              <a:buNone/>
            </a:pPr>
            <a:r>
              <a:rPr b="1" lang="en-US" sz="2200">
                <a:solidFill>
                  <a:srgbClr val="585858"/>
                </a:solidFill>
                <a:latin typeface="Tahoma"/>
                <a:ea typeface="Tahoma"/>
                <a:cs typeface="Tahoma"/>
                <a:sym typeface="Tahoma"/>
              </a:rPr>
              <a:t>Estimated</a:t>
            </a:r>
            <a:endParaRPr sz="2200">
              <a:solidFill>
                <a:schemeClr val="dk1"/>
              </a:solidFill>
              <a:latin typeface="Tahoma"/>
              <a:ea typeface="Tahoma"/>
              <a:cs typeface="Tahoma"/>
              <a:sym typeface="Tahoma"/>
            </a:endParaRPr>
          </a:p>
          <a:p>
            <a:pPr indent="0" lvl="0" marL="3468370" marR="0" rtl="0" algn="l">
              <a:lnSpc>
                <a:spcPct val="100000"/>
              </a:lnSpc>
              <a:spcBef>
                <a:spcPts val="1760"/>
              </a:spcBef>
              <a:spcAft>
                <a:spcPts val="0"/>
              </a:spcAft>
              <a:buNone/>
            </a:pPr>
            <a:r>
              <a:rPr b="1" lang="en-US" sz="1200">
                <a:solidFill>
                  <a:srgbClr val="FFFFFF"/>
                </a:solidFill>
                <a:latin typeface="Tahoma"/>
                <a:ea typeface="Tahoma"/>
                <a:cs typeface="Tahoma"/>
                <a:sym typeface="Tahoma"/>
              </a:rPr>
              <a:t>3%</a:t>
            </a:r>
            <a:endParaRPr sz="1200">
              <a:solidFill>
                <a:schemeClr val="dk1"/>
              </a:solidFill>
              <a:latin typeface="Tahoma"/>
              <a:ea typeface="Tahoma"/>
              <a:cs typeface="Tahoma"/>
              <a:sym typeface="Tahoma"/>
            </a:endParaRPr>
          </a:p>
          <a:p>
            <a:pPr indent="0" lvl="0" marL="3381375" marR="0" rtl="0" algn="l">
              <a:lnSpc>
                <a:spcPct val="100000"/>
              </a:lnSpc>
              <a:spcBef>
                <a:spcPts val="265"/>
              </a:spcBef>
              <a:spcAft>
                <a:spcPts val="0"/>
              </a:spcAft>
              <a:buNone/>
            </a:pPr>
            <a:r>
              <a:rPr b="1" lang="en-US" sz="1200">
                <a:solidFill>
                  <a:srgbClr val="FFFFFF"/>
                </a:solidFill>
                <a:latin typeface="Tahoma"/>
                <a:ea typeface="Tahoma"/>
                <a:cs typeface="Tahoma"/>
                <a:sym typeface="Tahoma"/>
              </a:rPr>
              <a:t>2% 5%</a:t>
            </a:r>
            <a:endParaRPr sz="1200">
              <a:solidFill>
                <a:schemeClr val="dk1"/>
              </a:solidFill>
              <a:latin typeface="Tahoma"/>
              <a:ea typeface="Tahoma"/>
              <a:cs typeface="Tahoma"/>
              <a:sym typeface="Tahoma"/>
            </a:endParaRPr>
          </a:p>
          <a:p>
            <a:pPr indent="0" lvl="0" marL="0" marR="1643379" rtl="0" algn="ctr">
              <a:lnSpc>
                <a:spcPct val="100000"/>
              </a:lnSpc>
              <a:spcBef>
                <a:spcPts val="1015"/>
              </a:spcBef>
              <a:spcAft>
                <a:spcPts val="0"/>
              </a:spcAft>
              <a:buNone/>
            </a:pPr>
            <a:r>
              <a:rPr b="1" lang="en-US" sz="1200">
                <a:solidFill>
                  <a:srgbClr val="FFFFFF"/>
                </a:solidFill>
                <a:latin typeface="Tahoma"/>
                <a:ea typeface="Tahoma"/>
                <a:cs typeface="Tahoma"/>
                <a:sym typeface="Tahoma"/>
              </a:rPr>
              <a:t>30%</a:t>
            </a:r>
            <a:endParaRPr sz="1200">
              <a:solidFill>
                <a:schemeClr val="dk1"/>
              </a:solidFill>
              <a:latin typeface="Tahoma"/>
              <a:ea typeface="Tahoma"/>
              <a:cs typeface="Tahoma"/>
              <a:sym typeface="Tahoma"/>
            </a:endParaRPr>
          </a:p>
          <a:p>
            <a:pPr indent="0" lvl="0" marL="1692910" marR="0" rtl="0" algn="ctr">
              <a:lnSpc>
                <a:spcPct val="100000"/>
              </a:lnSpc>
              <a:spcBef>
                <a:spcPts val="75"/>
              </a:spcBef>
              <a:spcAft>
                <a:spcPts val="0"/>
              </a:spcAft>
              <a:buNone/>
            </a:pPr>
            <a:r>
              <a:rPr b="1" lang="en-US" sz="1200">
                <a:solidFill>
                  <a:srgbClr val="FFFFFF"/>
                </a:solidFill>
                <a:latin typeface="Tahoma"/>
                <a:ea typeface="Tahoma"/>
                <a:cs typeface="Tahoma"/>
                <a:sym typeface="Tahoma"/>
              </a:rPr>
              <a:t>60%</a:t>
            </a:r>
            <a:endParaRPr sz="1200">
              <a:solidFill>
                <a:schemeClr val="dk1"/>
              </a:solidFill>
              <a:latin typeface="Tahoma"/>
              <a:ea typeface="Tahoma"/>
              <a:cs typeface="Tahoma"/>
              <a:sym typeface="Tahoma"/>
            </a:endParaRPr>
          </a:p>
        </p:txBody>
      </p:sp>
      <p:grpSp>
        <p:nvGrpSpPr>
          <p:cNvPr id="317" name="Google Shape;317;p22"/>
          <p:cNvGrpSpPr/>
          <p:nvPr/>
        </p:nvGrpSpPr>
        <p:grpSpPr>
          <a:xfrm>
            <a:off x="2420111" y="5036820"/>
            <a:ext cx="7030720" cy="754380"/>
            <a:chOff x="2420111" y="5036820"/>
            <a:chExt cx="7030720" cy="754380"/>
          </a:xfrm>
        </p:grpSpPr>
        <p:sp>
          <p:nvSpPr>
            <p:cNvPr id="318" name="Google Shape;318;p22"/>
            <p:cNvSpPr/>
            <p:nvPr/>
          </p:nvSpPr>
          <p:spPr>
            <a:xfrm>
              <a:off x="2420111" y="5036820"/>
              <a:ext cx="7030720" cy="754380"/>
            </a:xfrm>
            <a:custGeom>
              <a:rect b="b" l="l" r="r" t="t"/>
              <a:pathLst>
                <a:path extrusionOk="0" h="754379" w="7030720">
                  <a:moveTo>
                    <a:pt x="7030211" y="0"/>
                  </a:moveTo>
                  <a:lnTo>
                    <a:pt x="0" y="0"/>
                  </a:lnTo>
                  <a:lnTo>
                    <a:pt x="0" y="754379"/>
                  </a:lnTo>
                  <a:lnTo>
                    <a:pt x="7030211" y="754379"/>
                  </a:lnTo>
                  <a:lnTo>
                    <a:pt x="7030211" y="0"/>
                  </a:lnTo>
                  <a:close/>
                </a:path>
              </a:pathLst>
            </a:custGeom>
            <a:solidFill>
              <a:srgbClr val="FFFFFF">
                <a:alpha val="7764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22"/>
            <p:cNvSpPr/>
            <p:nvPr/>
          </p:nvSpPr>
          <p:spPr>
            <a:xfrm>
              <a:off x="2467355" y="5120640"/>
              <a:ext cx="89916" cy="8991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22"/>
            <p:cNvSpPr/>
            <p:nvPr/>
          </p:nvSpPr>
          <p:spPr>
            <a:xfrm>
              <a:off x="5981700" y="5120640"/>
              <a:ext cx="91439" cy="8991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22"/>
            <p:cNvSpPr/>
            <p:nvPr/>
          </p:nvSpPr>
          <p:spPr>
            <a:xfrm>
              <a:off x="2467355" y="5378196"/>
              <a:ext cx="89916" cy="8991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22"/>
            <p:cNvSpPr/>
            <p:nvPr/>
          </p:nvSpPr>
          <p:spPr>
            <a:xfrm>
              <a:off x="5981700" y="5378196"/>
              <a:ext cx="91439" cy="8991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22"/>
            <p:cNvSpPr/>
            <p:nvPr/>
          </p:nvSpPr>
          <p:spPr>
            <a:xfrm>
              <a:off x="2467355" y="5635752"/>
              <a:ext cx="89916" cy="8991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4" name="Google Shape;324;p22"/>
          <p:cNvSpPr txBox="1"/>
          <p:nvPr/>
        </p:nvSpPr>
        <p:spPr>
          <a:xfrm>
            <a:off x="2420100" y="5037075"/>
            <a:ext cx="7168800" cy="754500"/>
          </a:xfrm>
          <a:prstGeom prst="rect">
            <a:avLst/>
          </a:prstGeom>
          <a:noFill/>
          <a:ln>
            <a:noFill/>
          </a:ln>
        </p:spPr>
        <p:txBody>
          <a:bodyPr anchorCtr="0" anchor="t" bIns="0" lIns="0" spcFirstLastPara="1" rIns="0" wrap="square" tIns="29825">
            <a:noAutofit/>
          </a:bodyPr>
          <a:lstStyle/>
          <a:p>
            <a:pPr indent="0" lvl="0" marL="170180" marR="0" rtl="0" algn="l">
              <a:lnSpc>
                <a:spcPct val="150000"/>
              </a:lnSpc>
              <a:spcBef>
                <a:spcPts val="0"/>
              </a:spcBef>
              <a:spcAft>
                <a:spcPts val="0"/>
              </a:spcAft>
              <a:buNone/>
            </a:pPr>
            <a:r>
              <a:rPr lang="en-US" sz="1200">
                <a:solidFill>
                  <a:srgbClr val="585858"/>
                </a:solidFill>
                <a:latin typeface="Tahoma"/>
                <a:ea typeface="Tahoma"/>
                <a:cs typeface="Tahoma"/>
                <a:sym typeface="Tahoma"/>
              </a:rPr>
              <a:t>Cattle ranches	                                                 Small-scale, subsistence agriculture</a:t>
            </a:r>
            <a:endParaRPr sz="1200">
              <a:solidFill>
                <a:schemeClr val="dk1"/>
              </a:solidFill>
              <a:latin typeface="Tahoma"/>
              <a:ea typeface="Tahoma"/>
              <a:cs typeface="Tahoma"/>
              <a:sym typeface="Tahoma"/>
            </a:endParaRPr>
          </a:p>
          <a:p>
            <a:pPr indent="0" lvl="0" marL="170180" marR="1673860" rtl="0" algn="l">
              <a:lnSpc>
                <a:spcPct val="150000"/>
              </a:lnSpc>
              <a:spcBef>
                <a:spcPts val="0"/>
              </a:spcBef>
              <a:spcAft>
                <a:spcPts val="0"/>
              </a:spcAft>
              <a:buNone/>
            </a:pPr>
            <a:r>
              <a:rPr lang="en-US" sz="1200">
                <a:solidFill>
                  <a:srgbClr val="585858"/>
                </a:solidFill>
                <a:latin typeface="Tahoma"/>
                <a:ea typeface="Tahoma"/>
                <a:cs typeface="Tahoma"/>
                <a:sym typeface="Tahoma"/>
              </a:rPr>
              <a:t>Large-scale, commercial agriculture	                    Logging, legal and illegal </a:t>
            </a:r>
            <a:endParaRPr sz="1200">
              <a:solidFill>
                <a:srgbClr val="585858"/>
              </a:solidFill>
              <a:latin typeface="Tahoma"/>
              <a:ea typeface="Tahoma"/>
              <a:cs typeface="Tahoma"/>
              <a:sym typeface="Tahoma"/>
            </a:endParaRPr>
          </a:p>
          <a:p>
            <a:pPr indent="0" lvl="0" marL="170180" marR="1673860" rtl="0" algn="l">
              <a:lnSpc>
                <a:spcPct val="150000"/>
              </a:lnSpc>
              <a:spcBef>
                <a:spcPts val="0"/>
              </a:spcBef>
              <a:spcAft>
                <a:spcPts val="0"/>
              </a:spcAft>
              <a:buNone/>
            </a:pPr>
            <a:r>
              <a:rPr lang="en-US" sz="1200">
                <a:solidFill>
                  <a:srgbClr val="585858"/>
                </a:solidFill>
                <a:latin typeface="Tahoma"/>
                <a:ea typeface="Tahoma"/>
                <a:cs typeface="Tahoma"/>
                <a:sym typeface="Tahoma"/>
              </a:rPr>
              <a:t>Fires/mining/urbanization/road construction/dams</a:t>
            </a:r>
            <a:endParaRPr sz="1200">
              <a:solidFill>
                <a:schemeClr val="dk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 name="Shape 328"/>
        <p:cNvGrpSpPr/>
        <p:nvPr/>
      </p:nvGrpSpPr>
      <p:grpSpPr>
        <a:xfrm>
          <a:off x="0" y="0"/>
          <a:ext cx="0" cy="0"/>
          <a:chOff x="0" y="0"/>
          <a:chExt cx="0" cy="0"/>
        </a:xfrm>
      </p:grpSpPr>
      <p:sp>
        <p:nvSpPr>
          <p:cNvPr id="329" name="Google Shape;329;p23"/>
          <p:cNvSpPr/>
          <p:nvPr/>
        </p:nvSpPr>
        <p:spPr>
          <a:xfrm>
            <a:off x="0" y="0"/>
            <a:ext cx="350520" cy="6858000"/>
          </a:xfrm>
          <a:custGeom>
            <a:rect b="b" l="l" r="r" t="t"/>
            <a:pathLst>
              <a:path extrusionOk="0" h="6858000" w="350520">
                <a:moveTo>
                  <a:pt x="350520" y="6857998"/>
                </a:moveTo>
                <a:lnTo>
                  <a:pt x="350520" y="0"/>
                </a:lnTo>
                <a:lnTo>
                  <a:pt x="0" y="0"/>
                </a:lnTo>
                <a:lnTo>
                  <a:pt x="0" y="6857998"/>
                </a:lnTo>
                <a:lnTo>
                  <a:pt x="350520" y="6857998"/>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0" name="Google Shape;330;p23"/>
          <p:cNvGrpSpPr/>
          <p:nvPr/>
        </p:nvGrpSpPr>
        <p:grpSpPr>
          <a:xfrm>
            <a:off x="1910577" y="322903"/>
            <a:ext cx="9671314" cy="6281888"/>
            <a:chOff x="1910577" y="322903"/>
            <a:chExt cx="9671314" cy="6281888"/>
          </a:xfrm>
        </p:grpSpPr>
        <p:sp>
          <p:nvSpPr>
            <p:cNvPr id="331" name="Google Shape;331;p23"/>
            <p:cNvSpPr/>
            <p:nvPr/>
          </p:nvSpPr>
          <p:spPr>
            <a:xfrm>
              <a:off x="1910577" y="322903"/>
              <a:ext cx="8726545" cy="62818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23"/>
            <p:cNvSpPr/>
            <p:nvPr/>
          </p:nvSpPr>
          <p:spPr>
            <a:xfrm>
              <a:off x="8352281" y="718565"/>
              <a:ext cx="3229610" cy="2148840"/>
            </a:xfrm>
            <a:custGeom>
              <a:rect b="b" l="l" r="r" t="t"/>
              <a:pathLst>
                <a:path extrusionOk="0" h="2148840" w="3229609">
                  <a:moveTo>
                    <a:pt x="0" y="2148840"/>
                  </a:moveTo>
                  <a:lnTo>
                    <a:pt x="3229355" y="2148840"/>
                  </a:lnTo>
                  <a:lnTo>
                    <a:pt x="3229355" y="0"/>
                  </a:lnTo>
                  <a:lnTo>
                    <a:pt x="0" y="0"/>
                  </a:lnTo>
                  <a:lnTo>
                    <a:pt x="0" y="2148840"/>
                  </a:lnTo>
                  <a:close/>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3" name="Google Shape;333;p23"/>
          <p:cNvSpPr txBox="1"/>
          <p:nvPr>
            <p:ph type="title"/>
          </p:nvPr>
        </p:nvSpPr>
        <p:spPr>
          <a:xfrm>
            <a:off x="8598154" y="718820"/>
            <a:ext cx="2924175" cy="1562100"/>
          </a:xfrm>
          <a:prstGeom prst="rect">
            <a:avLst/>
          </a:prstGeom>
          <a:noFill/>
          <a:ln>
            <a:noFill/>
          </a:ln>
        </p:spPr>
        <p:txBody>
          <a:bodyPr anchorCtr="0" anchor="ctr" bIns="0" lIns="0" spcFirstLastPara="1" rIns="0" wrap="square" tIns="12700">
            <a:noAutofit/>
          </a:bodyPr>
          <a:lstStyle/>
          <a:p>
            <a:pPr indent="0" lvl="0" marL="0" rtl="0" algn="r">
              <a:spcBef>
                <a:spcPts val="0"/>
              </a:spcBef>
              <a:spcAft>
                <a:spcPts val="0"/>
              </a:spcAft>
              <a:buClr>
                <a:srgbClr val="2A2A2A"/>
              </a:buClr>
              <a:buSzPts val="3600"/>
              <a:buFont typeface="Tahoma"/>
              <a:buNone/>
            </a:pPr>
            <a:r>
              <a:rPr lang="en-US" sz="3300">
                <a:solidFill>
                  <a:srgbClr val="000000"/>
                </a:solidFill>
                <a:latin typeface="Montserrat"/>
                <a:ea typeface="Montserrat"/>
                <a:cs typeface="Montserrat"/>
                <a:sym typeface="Montserrat"/>
              </a:rPr>
              <a:t>Forest Cover</a:t>
            </a:r>
            <a:endParaRPr sz="3300">
              <a:solidFill>
                <a:srgbClr val="000000"/>
              </a:solidFill>
              <a:latin typeface="Montserrat"/>
              <a:ea typeface="Montserrat"/>
              <a:cs typeface="Montserrat"/>
              <a:sym typeface="Montserrat"/>
            </a:endParaRPr>
          </a:p>
          <a:p>
            <a:pPr indent="0" lvl="0" marL="0" rtl="0" algn="r">
              <a:spcBef>
                <a:spcPts val="0"/>
              </a:spcBef>
              <a:spcAft>
                <a:spcPts val="0"/>
              </a:spcAft>
              <a:buClr>
                <a:srgbClr val="2A2A2A"/>
              </a:buClr>
              <a:buSzPts val="3600"/>
              <a:buFont typeface="Tahoma"/>
              <a:buNone/>
            </a:pPr>
            <a:r>
              <a:rPr lang="en-US" sz="3300">
                <a:solidFill>
                  <a:srgbClr val="000000"/>
                </a:solidFill>
                <a:latin typeface="Montserrat"/>
                <a:ea typeface="Montserrat"/>
                <a:cs typeface="Montserrat"/>
                <a:sym typeface="Montserrat"/>
              </a:rPr>
              <a:t>&amp;  Loss</a:t>
            </a:r>
            <a:endParaRPr sz="3300">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7" name="Shape 337"/>
        <p:cNvGrpSpPr/>
        <p:nvPr/>
      </p:nvGrpSpPr>
      <p:grpSpPr>
        <a:xfrm>
          <a:off x="0" y="0"/>
          <a:ext cx="0" cy="0"/>
          <a:chOff x="0" y="0"/>
          <a:chExt cx="0" cy="0"/>
        </a:xfrm>
      </p:grpSpPr>
      <p:sp>
        <p:nvSpPr>
          <p:cNvPr id="338" name="Google Shape;338;p24"/>
          <p:cNvSpPr/>
          <p:nvPr/>
        </p:nvSpPr>
        <p:spPr>
          <a:xfrm>
            <a:off x="0" y="0"/>
            <a:ext cx="350520" cy="6858000"/>
          </a:xfrm>
          <a:custGeom>
            <a:rect b="b" l="l" r="r" t="t"/>
            <a:pathLst>
              <a:path extrusionOk="0" h="6858000" w="350520">
                <a:moveTo>
                  <a:pt x="350520" y="6857998"/>
                </a:moveTo>
                <a:lnTo>
                  <a:pt x="350520" y="0"/>
                </a:lnTo>
                <a:lnTo>
                  <a:pt x="0" y="0"/>
                </a:lnTo>
                <a:lnTo>
                  <a:pt x="0" y="6857998"/>
                </a:lnTo>
                <a:lnTo>
                  <a:pt x="350520" y="6857998"/>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9" name="Google Shape;339;p24"/>
          <p:cNvGrpSpPr/>
          <p:nvPr/>
        </p:nvGrpSpPr>
        <p:grpSpPr>
          <a:xfrm>
            <a:off x="1940166" y="386139"/>
            <a:ext cx="9641725" cy="6132802"/>
            <a:chOff x="1940166" y="386139"/>
            <a:chExt cx="9641725" cy="6132802"/>
          </a:xfrm>
        </p:grpSpPr>
        <p:sp>
          <p:nvSpPr>
            <p:cNvPr id="340" name="Google Shape;340;p24"/>
            <p:cNvSpPr/>
            <p:nvPr/>
          </p:nvSpPr>
          <p:spPr>
            <a:xfrm>
              <a:off x="1940166" y="386139"/>
              <a:ext cx="8676627" cy="613280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24"/>
            <p:cNvSpPr/>
            <p:nvPr/>
          </p:nvSpPr>
          <p:spPr>
            <a:xfrm>
              <a:off x="8352281" y="718565"/>
              <a:ext cx="3229610" cy="2148840"/>
            </a:xfrm>
            <a:custGeom>
              <a:rect b="b" l="l" r="r" t="t"/>
              <a:pathLst>
                <a:path extrusionOk="0" h="2148840" w="3229609">
                  <a:moveTo>
                    <a:pt x="0" y="2148840"/>
                  </a:moveTo>
                  <a:lnTo>
                    <a:pt x="3229355" y="2148840"/>
                  </a:lnTo>
                  <a:lnTo>
                    <a:pt x="3229355" y="0"/>
                  </a:lnTo>
                  <a:lnTo>
                    <a:pt x="0" y="0"/>
                  </a:lnTo>
                  <a:lnTo>
                    <a:pt x="0" y="2148840"/>
                  </a:lnTo>
                  <a:close/>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2" name="Google Shape;342;p24"/>
          <p:cNvSpPr txBox="1"/>
          <p:nvPr>
            <p:ph type="title"/>
          </p:nvPr>
        </p:nvSpPr>
        <p:spPr>
          <a:xfrm>
            <a:off x="9277477" y="461645"/>
            <a:ext cx="2502000" cy="2549400"/>
          </a:xfrm>
          <a:prstGeom prst="rect">
            <a:avLst/>
          </a:prstGeom>
          <a:noFill/>
          <a:ln>
            <a:noFill/>
          </a:ln>
        </p:spPr>
        <p:txBody>
          <a:bodyPr anchorCtr="0" anchor="ctr" bIns="0" lIns="0" spcFirstLastPara="1" rIns="0" wrap="square" tIns="67300">
            <a:noAutofit/>
          </a:bodyPr>
          <a:lstStyle/>
          <a:p>
            <a:pPr indent="1359535" lvl="0" marL="12700" marR="5080" rtl="0" algn="r">
              <a:lnSpc>
                <a:spcPct val="90000"/>
              </a:lnSpc>
              <a:spcBef>
                <a:spcPts val="0"/>
              </a:spcBef>
              <a:spcAft>
                <a:spcPts val="0"/>
              </a:spcAft>
              <a:buClr>
                <a:srgbClr val="2A2A2A"/>
              </a:buClr>
              <a:buSzPts val="3600"/>
              <a:buFont typeface="Tahoma"/>
              <a:buNone/>
            </a:pPr>
            <a:r>
              <a:rPr lang="en-US" sz="3000">
                <a:solidFill>
                  <a:srgbClr val="2A2A2A"/>
                </a:solidFill>
                <a:latin typeface="Montserrat"/>
                <a:ea typeface="Montserrat"/>
                <a:cs typeface="Montserrat"/>
                <a:sym typeface="Montserrat"/>
              </a:rPr>
              <a:t>Most  Vulnerable  Climate  Change  Areas</a:t>
            </a:r>
            <a:endParaRPr sz="30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6" name="Shape 346"/>
        <p:cNvGrpSpPr/>
        <p:nvPr/>
      </p:nvGrpSpPr>
      <p:grpSpPr>
        <a:xfrm>
          <a:off x="0" y="0"/>
          <a:ext cx="0" cy="0"/>
          <a:chOff x="0" y="0"/>
          <a:chExt cx="0" cy="0"/>
        </a:xfrm>
      </p:grpSpPr>
      <p:sp>
        <p:nvSpPr>
          <p:cNvPr id="347" name="Google Shape;347;p25"/>
          <p:cNvSpPr/>
          <p:nvPr/>
        </p:nvSpPr>
        <p:spPr>
          <a:xfrm>
            <a:off x="0" y="0"/>
            <a:ext cx="350520" cy="6858000"/>
          </a:xfrm>
          <a:custGeom>
            <a:rect b="b" l="l" r="r" t="t"/>
            <a:pathLst>
              <a:path extrusionOk="0" h="6858000" w="350520">
                <a:moveTo>
                  <a:pt x="350520" y="6857998"/>
                </a:moveTo>
                <a:lnTo>
                  <a:pt x="350520" y="0"/>
                </a:lnTo>
                <a:lnTo>
                  <a:pt x="0" y="0"/>
                </a:lnTo>
                <a:lnTo>
                  <a:pt x="0" y="6857998"/>
                </a:lnTo>
                <a:lnTo>
                  <a:pt x="350520" y="6857998"/>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25"/>
          <p:cNvSpPr txBox="1"/>
          <p:nvPr>
            <p:ph type="title"/>
          </p:nvPr>
        </p:nvSpPr>
        <p:spPr>
          <a:xfrm>
            <a:off x="695655" y="249758"/>
            <a:ext cx="7865109" cy="635000"/>
          </a:xfrm>
          <a:prstGeom prst="rect">
            <a:avLst/>
          </a:prstGeom>
          <a:noFill/>
          <a:ln>
            <a:noFill/>
          </a:ln>
        </p:spPr>
        <p:txBody>
          <a:bodyPr anchorCtr="0" anchor="ctr" bIns="0" lIns="0" spcFirstLastPara="1" rIns="0" wrap="square" tIns="12050">
            <a:noAutofit/>
          </a:bodyPr>
          <a:lstStyle/>
          <a:p>
            <a:pPr indent="0" lvl="0" marL="12700" rtl="0" algn="l">
              <a:lnSpc>
                <a:spcPct val="100000"/>
              </a:lnSpc>
              <a:spcBef>
                <a:spcPts val="0"/>
              </a:spcBef>
              <a:spcAft>
                <a:spcPts val="0"/>
              </a:spcAft>
              <a:buClr>
                <a:srgbClr val="2A2A2A"/>
              </a:buClr>
              <a:buSzPts val="4000"/>
              <a:buFont typeface="Tahoma"/>
              <a:buNone/>
            </a:pPr>
            <a:r>
              <a:rPr lang="en-US" sz="3600">
                <a:solidFill>
                  <a:srgbClr val="2A2A2A"/>
                </a:solidFill>
                <a:latin typeface="Montserrat"/>
                <a:ea typeface="Montserrat"/>
                <a:cs typeface="Montserrat"/>
                <a:sym typeface="Montserrat"/>
              </a:rPr>
              <a:t>Forest Loss Table (1970-2018)</a:t>
            </a:r>
            <a:endParaRPr sz="3600">
              <a:latin typeface="Montserrat"/>
              <a:ea typeface="Montserrat"/>
              <a:cs typeface="Montserrat"/>
              <a:sym typeface="Montserrat"/>
            </a:endParaRPr>
          </a:p>
        </p:txBody>
      </p:sp>
      <p:grpSp>
        <p:nvGrpSpPr>
          <p:cNvPr id="349" name="Google Shape;349;p25"/>
          <p:cNvGrpSpPr/>
          <p:nvPr/>
        </p:nvGrpSpPr>
        <p:grpSpPr>
          <a:xfrm>
            <a:off x="2837688" y="1639823"/>
            <a:ext cx="7182611" cy="3980688"/>
            <a:chOff x="2837688" y="1639823"/>
            <a:chExt cx="7182611" cy="3980688"/>
          </a:xfrm>
        </p:grpSpPr>
        <p:sp>
          <p:nvSpPr>
            <p:cNvPr id="350" name="Google Shape;350;p25"/>
            <p:cNvSpPr/>
            <p:nvPr/>
          </p:nvSpPr>
          <p:spPr>
            <a:xfrm>
              <a:off x="2837688" y="1639823"/>
              <a:ext cx="7182611" cy="39806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25"/>
            <p:cNvSpPr/>
            <p:nvPr/>
          </p:nvSpPr>
          <p:spPr>
            <a:xfrm>
              <a:off x="3555492" y="1972055"/>
              <a:ext cx="6225540" cy="2627630"/>
            </a:xfrm>
            <a:custGeom>
              <a:rect b="b" l="l" r="r" t="t"/>
              <a:pathLst>
                <a:path extrusionOk="0" h="2627629" w="6225540">
                  <a:moveTo>
                    <a:pt x="0" y="0"/>
                  </a:moveTo>
                  <a:lnTo>
                    <a:pt x="480060" y="477012"/>
                  </a:lnTo>
                  <a:lnTo>
                    <a:pt x="958596" y="1178052"/>
                  </a:lnTo>
                  <a:lnTo>
                    <a:pt x="1437132" y="1353312"/>
                  </a:lnTo>
                  <a:lnTo>
                    <a:pt x="1915668" y="1909572"/>
                  </a:lnTo>
                  <a:lnTo>
                    <a:pt x="2394204" y="2458212"/>
                  </a:lnTo>
                  <a:lnTo>
                    <a:pt x="2874264" y="2479548"/>
                  </a:lnTo>
                  <a:lnTo>
                    <a:pt x="3352800" y="2494788"/>
                  </a:lnTo>
                  <a:lnTo>
                    <a:pt x="3831336" y="2514600"/>
                  </a:lnTo>
                  <a:lnTo>
                    <a:pt x="4309872" y="2531364"/>
                  </a:lnTo>
                  <a:lnTo>
                    <a:pt x="4788408" y="2551176"/>
                  </a:lnTo>
                  <a:lnTo>
                    <a:pt x="5268468" y="2578608"/>
                  </a:lnTo>
                  <a:lnTo>
                    <a:pt x="5747004" y="2601468"/>
                  </a:lnTo>
                  <a:lnTo>
                    <a:pt x="6225540" y="2627376"/>
                  </a:lnTo>
                </a:path>
              </a:pathLst>
            </a:custGeom>
            <a:noFill/>
            <a:ln cap="flat" cmpd="sng" w="21325">
              <a:solidFill>
                <a:srgbClr val="4A9BA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352" name="Google Shape;352;p25"/>
          <p:cNvGraphicFramePr/>
          <p:nvPr/>
        </p:nvGraphicFramePr>
        <p:xfrm>
          <a:off x="2833116" y="1635251"/>
          <a:ext cx="3000000" cy="3000000"/>
        </p:xfrm>
        <a:graphic>
          <a:graphicData uri="http://schemas.openxmlformats.org/drawingml/2006/table">
            <a:tbl>
              <a:tblPr bandRow="1" firstRow="1">
                <a:noFill/>
                <a:tableStyleId>{829B34A0-57DA-42F3-A057-69FB4FC665CE}</a:tableStyleId>
              </a:tblPr>
              <a:tblGrid>
                <a:gridCol w="239400"/>
                <a:gridCol w="239400"/>
                <a:gridCol w="239400"/>
                <a:gridCol w="240675"/>
                <a:gridCol w="239400"/>
                <a:gridCol w="239400"/>
                <a:gridCol w="239400"/>
                <a:gridCol w="239400"/>
                <a:gridCol w="239400"/>
                <a:gridCol w="239400"/>
                <a:gridCol w="239400"/>
                <a:gridCol w="239400"/>
                <a:gridCol w="239400"/>
                <a:gridCol w="239400"/>
                <a:gridCol w="240675"/>
                <a:gridCol w="239400"/>
                <a:gridCol w="239400"/>
                <a:gridCol w="239400"/>
                <a:gridCol w="239400"/>
                <a:gridCol w="239400"/>
                <a:gridCol w="239400"/>
                <a:gridCol w="239400"/>
                <a:gridCol w="239400"/>
                <a:gridCol w="239400"/>
                <a:gridCol w="240675"/>
                <a:gridCol w="239400"/>
                <a:gridCol w="239400"/>
                <a:gridCol w="239400"/>
                <a:gridCol w="239400"/>
                <a:gridCol w="239400"/>
              </a:tblGrid>
              <a:tr h="662950">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475">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2950">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2950">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475">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2950">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353" name="Google Shape;353;p25"/>
          <p:cNvSpPr txBox="1"/>
          <p:nvPr/>
        </p:nvSpPr>
        <p:spPr>
          <a:xfrm>
            <a:off x="2101976" y="5509666"/>
            <a:ext cx="60706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585858"/>
                </a:solidFill>
                <a:latin typeface="Tahoma"/>
                <a:ea typeface="Tahoma"/>
                <a:cs typeface="Tahoma"/>
                <a:sym typeface="Tahoma"/>
              </a:rPr>
              <a:t>3000000</a:t>
            </a:r>
            <a:endParaRPr sz="1200">
              <a:solidFill>
                <a:schemeClr val="dk1"/>
              </a:solidFill>
              <a:latin typeface="Tahoma"/>
              <a:ea typeface="Tahoma"/>
              <a:cs typeface="Tahoma"/>
              <a:sym typeface="Tahoma"/>
            </a:endParaRPr>
          </a:p>
        </p:txBody>
      </p:sp>
      <p:sp>
        <p:nvSpPr>
          <p:cNvPr id="354" name="Google Shape;354;p25"/>
          <p:cNvSpPr txBox="1"/>
          <p:nvPr/>
        </p:nvSpPr>
        <p:spPr>
          <a:xfrm>
            <a:off x="2101976" y="4846066"/>
            <a:ext cx="60706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585858"/>
                </a:solidFill>
                <a:latin typeface="Tahoma"/>
                <a:ea typeface="Tahoma"/>
                <a:cs typeface="Tahoma"/>
                <a:sym typeface="Tahoma"/>
              </a:rPr>
              <a:t>3200000</a:t>
            </a:r>
            <a:endParaRPr sz="1200">
              <a:solidFill>
                <a:schemeClr val="dk1"/>
              </a:solidFill>
              <a:latin typeface="Tahoma"/>
              <a:ea typeface="Tahoma"/>
              <a:cs typeface="Tahoma"/>
              <a:sym typeface="Tahoma"/>
            </a:endParaRPr>
          </a:p>
        </p:txBody>
      </p:sp>
      <p:sp>
        <p:nvSpPr>
          <p:cNvPr id="355" name="Google Shape;355;p25"/>
          <p:cNvSpPr txBox="1"/>
          <p:nvPr/>
        </p:nvSpPr>
        <p:spPr>
          <a:xfrm>
            <a:off x="2101976" y="4182617"/>
            <a:ext cx="60706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585858"/>
                </a:solidFill>
                <a:latin typeface="Tahoma"/>
                <a:ea typeface="Tahoma"/>
                <a:cs typeface="Tahoma"/>
                <a:sym typeface="Tahoma"/>
              </a:rPr>
              <a:t>3400000</a:t>
            </a:r>
            <a:endParaRPr sz="1200">
              <a:solidFill>
                <a:schemeClr val="dk1"/>
              </a:solidFill>
              <a:latin typeface="Tahoma"/>
              <a:ea typeface="Tahoma"/>
              <a:cs typeface="Tahoma"/>
              <a:sym typeface="Tahoma"/>
            </a:endParaRPr>
          </a:p>
        </p:txBody>
      </p:sp>
      <p:sp>
        <p:nvSpPr>
          <p:cNvPr id="356" name="Google Shape;356;p25"/>
          <p:cNvSpPr txBox="1"/>
          <p:nvPr/>
        </p:nvSpPr>
        <p:spPr>
          <a:xfrm>
            <a:off x="2101976" y="3518661"/>
            <a:ext cx="60706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585858"/>
                </a:solidFill>
                <a:latin typeface="Tahoma"/>
                <a:ea typeface="Tahoma"/>
                <a:cs typeface="Tahoma"/>
                <a:sym typeface="Tahoma"/>
              </a:rPr>
              <a:t>3600000</a:t>
            </a:r>
            <a:endParaRPr sz="1200">
              <a:solidFill>
                <a:schemeClr val="dk1"/>
              </a:solidFill>
              <a:latin typeface="Tahoma"/>
              <a:ea typeface="Tahoma"/>
              <a:cs typeface="Tahoma"/>
              <a:sym typeface="Tahoma"/>
            </a:endParaRPr>
          </a:p>
        </p:txBody>
      </p:sp>
      <p:sp>
        <p:nvSpPr>
          <p:cNvPr id="357" name="Google Shape;357;p25"/>
          <p:cNvSpPr txBox="1"/>
          <p:nvPr/>
        </p:nvSpPr>
        <p:spPr>
          <a:xfrm>
            <a:off x="2101976" y="2855214"/>
            <a:ext cx="60706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585858"/>
                </a:solidFill>
                <a:latin typeface="Tahoma"/>
                <a:ea typeface="Tahoma"/>
                <a:cs typeface="Tahoma"/>
                <a:sym typeface="Tahoma"/>
              </a:rPr>
              <a:t>3800000</a:t>
            </a:r>
            <a:endParaRPr sz="1200">
              <a:solidFill>
                <a:schemeClr val="dk1"/>
              </a:solidFill>
              <a:latin typeface="Tahoma"/>
              <a:ea typeface="Tahoma"/>
              <a:cs typeface="Tahoma"/>
              <a:sym typeface="Tahoma"/>
            </a:endParaRPr>
          </a:p>
        </p:txBody>
      </p:sp>
      <p:sp>
        <p:nvSpPr>
          <p:cNvPr id="358" name="Google Shape;358;p25"/>
          <p:cNvSpPr txBox="1"/>
          <p:nvPr/>
        </p:nvSpPr>
        <p:spPr>
          <a:xfrm>
            <a:off x="2101976" y="2191639"/>
            <a:ext cx="60706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585858"/>
                </a:solidFill>
                <a:latin typeface="Tahoma"/>
                <a:ea typeface="Tahoma"/>
                <a:cs typeface="Tahoma"/>
                <a:sym typeface="Tahoma"/>
              </a:rPr>
              <a:t>4000000</a:t>
            </a:r>
            <a:endParaRPr sz="1200">
              <a:solidFill>
                <a:schemeClr val="dk1"/>
              </a:solidFill>
              <a:latin typeface="Tahoma"/>
              <a:ea typeface="Tahoma"/>
              <a:cs typeface="Tahoma"/>
              <a:sym typeface="Tahoma"/>
            </a:endParaRPr>
          </a:p>
        </p:txBody>
      </p:sp>
      <p:sp>
        <p:nvSpPr>
          <p:cNvPr id="359" name="Google Shape;359;p25"/>
          <p:cNvSpPr txBox="1"/>
          <p:nvPr/>
        </p:nvSpPr>
        <p:spPr>
          <a:xfrm>
            <a:off x="2101976" y="1527809"/>
            <a:ext cx="60706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585858"/>
                </a:solidFill>
                <a:latin typeface="Tahoma"/>
                <a:ea typeface="Tahoma"/>
                <a:cs typeface="Tahoma"/>
                <a:sym typeface="Tahoma"/>
              </a:rPr>
              <a:t>4200000</a:t>
            </a:r>
            <a:endParaRPr sz="1200">
              <a:solidFill>
                <a:schemeClr val="dk1"/>
              </a:solidFill>
              <a:latin typeface="Tahoma"/>
              <a:ea typeface="Tahoma"/>
              <a:cs typeface="Tahoma"/>
              <a:sym typeface="Tahoma"/>
            </a:endParaRPr>
          </a:p>
        </p:txBody>
      </p:sp>
      <p:grpSp>
        <p:nvGrpSpPr>
          <p:cNvPr id="360" name="Google Shape;360;p25"/>
          <p:cNvGrpSpPr/>
          <p:nvPr/>
        </p:nvGrpSpPr>
        <p:grpSpPr>
          <a:xfrm>
            <a:off x="3078733" y="5753608"/>
            <a:ext cx="6729096" cy="594461"/>
            <a:chOff x="3078733" y="5753608"/>
            <a:chExt cx="6729096" cy="594461"/>
          </a:xfrm>
        </p:grpSpPr>
        <p:sp>
          <p:nvSpPr>
            <p:cNvPr id="361" name="Google Shape;361;p25"/>
            <p:cNvSpPr/>
            <p:nvPr/>
          </p:nvSpPr>
          <p:spPr>
            <a:xfrm>
              <a:off x="3078733" y="6027267"/>
              <a:ext cx="254507" cy="2447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25"/>
            <p:cNvSpPr/>
            <p:nvPr/>
          </p:nvSpPr>
          <p:spPr>
            <a:xfrm>
              <a:off x="3307841" y="5768575"/>
              <a:ext cx="274955" cy="285115"/>
            </a:xfrm>
            <a:custGeom>
              <a:rect b="b" l="l" r="r" t="t"/>
              <a:pathLst>
                <a:path extrusionOk="0" h="285114" w="274954">
                  <a:moveTo>
                    <a:pt x="41541" y="210368"/>
                  </a:moveTo>
                  <a:lnTo>
                    <a:pt x="21336" y="210368"/>
                  </a:lnTo>
                  <a:lnTo>
                    <a:pt x="73787" y="262882"/>
                  </a:lnTo>
                  <a:lnTo>
                    <a:pt x="59562" y="277081"/>
                  </a:lnTo>
                  <a:lnTo>
                    <a:pt x="67563" y="285082"/>
                  </a:lnTo>
                  <a:lnTo>
                    <a:pt x="99894" y="252773"/>
                  </a:lnTo>
                  <a:lnTo>
                    <a:pt x="83947" y="252773"/>
                  </a:lnTo>
                  <a:lnTo>
                    <a:pt x="41541" y="210368"/>
                  </a:lnTo>
                  <a:close/>
                </a:path>
                <a:path extrusionOk="0" h="285114" w="274954">
                  <a:moveTo>
                    <a:pt x="97790" y="238879"/>
                  </a:moveTo>
                  <a:lnTo>
                    <a:pt x="83947" y="252773"/>
                  </a:lnTo>
                  <a:lnTo>
                    <a:pt x="99894" y="252773"/>
                  </a:lnTo>
                  <a:lnTo>
                    <a:pt x="105791" y="246880"/>
                  </a:lnTo>
                  <a:lnTo>
                    <a:pt x="97790" y="238879"/>
                  </a:lnTo>
                  <a:close/>
                </a:path>
                <a:path extrusionOk="0" h="285114" w="274954">
                  <a:moveTo>
                    <a:pt x="141950" y="160457"/>
                  </a:moveTo>
                  <a:lnTo>
                    <a:pt x="124841" y="160457"/>
                  </a:lnTo>
                  <a:lnTo>
                    <a:pt x="130057" y="167124"/>
                  </a:lnTo>
                  <a:lnTo>
                    <a:pt x="133905" y="173697"/>
                  </a:lnTo>
                  <a:lnTo>
                    <a:pt x="136396" y="180174"/>
                  </a:lnTo>
                  <a:lnTo>
                    <a:pt x="137541" y="186555"/>
                  </a:lnTo>
                  <a:lnTo>
                    <a:pt x="138175" y="195014"/>
                  </a:lnTo>
                  <a:lnTo>
                    <a:pt x="135000" y="202672"/>
                  </a:lnTo>
                  <a:lnTo>
                    <a:pt x="116205" y="217239"/>
                  </a:lnTo>
                  <a:lnTo>
                    <a:pt x="115697" y="217759"/>
                  </a:lnTo>
                  <a:lnTo>
                    <a:pt x="125730" y="227818"/>
                  </a:lnTo>
                  <a:lnTo>
                    <a:pt x="127508" y="226865"/>
                  </a:lnTo>
                  <a:lnTo>
                    <a:pt x="129286" y="225684"/>
                  </a:lnTo>
                  <a:lnTo>
                    <a:pt x="150666" y="189159"/>
                  </a:lnTo>
                  <a:lnTo>
                    <a:pt x="150665" y="187482"/>
                  </a:lnTo>
                  <a:lnTo>
                    <a:pt x="148717" y="174313"/>
                  </a:lnTo>
                  <a:lnTo>
                    <a:pt x="146050" y="167353"/>
                  </a:lnTo>
                  <a:lnTo>
                    <a:pt x="141950" y="160457"/>
                  </a:lnTo>
                  <a:close/>
                </a:path>
                <a:path extrusionOk="0" h="285114" w="274954">
                  <a:moveTo>
                    <a:pt x="13335" y="182161"/>
                  </a:moveTo>
                  <a:lnTo>
                    <a:pt x="5207" y="190315"/>
                  </a:lnTo>
                  <a:lnTo>
                    <a:pt x="9078" y="194798"/>
                  </a:lnTo>
                  <a:lnTo>
                    <a:pt x="9189" y="195014"/>
                  </a:lnTo>
                  <a:lnTo>
                    <a:pt x="10541" y="199192"/>
                  </a:lnTo>
                  <a:lnTo>
                    <a:pt x="8509" y="207333"/>
                  </a:lnTo>
                  <a:lnTo>
                    <a:pt x="5334" y="212044"/>
                  </a:lnTo>
                  <a:lnTo>
                    <a:pt x="0" y="217416"/>
                  </a:lnTo>
                  <a:lnTo>
                    <a:pt x="7112" y="224566"/>
                  </a:lnTo>
                  <a:lnTo>
                    <a:pt x="21336" y="210368"/>
                  </a:lnTo>
                  <a:lnTo>
                    <a:pt x="41541" y="210368"/>
                  </a:lnTo>
                  <a:lnTo>
                    <a:pt x="13335" y="182161"/>
                  </a:lnTo>
                  <a:close/>
                </a:path>
                <a:path extrusionOk="0" h="285114" w="274954">
                  <a:moveTo>
                    <a:pt x="83566" y="118852"/>
                  </a:moveTo>
                  <a:lnTo>
                    <a:pt x="79248" y="119639"/>
                  </a:lnTo>
                  <a:lnTo>
                    <a:pt x="70993" y="123081"/>
                  </a:lnTo>
                  <a:lnTo>
                    <a:pt x="67056" y="125748"/>
                  </a:lnTo>
                  <a:lnTo>
                    <a:pt x="63500" y="129367"/>
                  </a:lnTo>
                  <a:lnTo>
                    <a:pt x="60198" y="132593"/>
                  </a:lnTo>
                  <a:lnTo>
                    <a:pt x="57658" y="136416"/>
                  </a:lnTo>
                  <a:lnTo>
                    <a:pt x="55880" y="140861"/>
                  </a:lnTo>
                  <a:lnTo>
                    <a:pt x="53975" y="145293"/>
                  </a:lnTo>
                  <a:lnTo>
                    <a:pt x="53260" y="149486"/>
                  </a:lnTo>
                  <a:lnTo>
                    <a:pt x="53239" y="150729"/>
                  </a:lnTo>
                  <a:lnTo>
                    <a:pt x="53456" y="158577"/>
                  </a:lnTo>
                  <a:lnTo>
                    <a:pt x="66598" y="182250"/>
                  </a:lnTo>
                  <a:lnTo>
                    <a:pt x="70231" y="185933"/>
                  </a:lnTo>
                  <a:lnTo>
                    <a:pt x="74930" y="189159"/>
                  </a:lnTo>
                  <a:lnTo>
                    <a:pt x="84328" y="192842"/>
                  </a:lnTo>
                  <a:lnTo>
                    <a:pt x="89154" y="193439"/>
                  </a:lnTo>
                  <a:lnTo>
                    <a:pt x="98425" y="192169"/>
                  </a:lnTo>
                  <a:lnTo>
                    <a:pt x="101981" y="191000"/>
                  </a:lnTo>
                  <a:lnTo>
                    <a:pt x="108077" y="187482"/>
                  </a:lnTo>
                  <a:lnTo>
                    <a:pt x="110998" y="185158"/>
                  </a:lnTo>
                  <a:lnTo>
                    <a:pt x="114009" y="182161"/>
                  </a:lnTo>
                  <a:lnTo>
                    <a:pt x="116967" y="179266"/>
                  </a:lnTo>
                  <a:lnTo>
                    <a:pt x="117257" y="178859"/>
                  </a:lnTo>
                  <a:lnTo>
                    <a:pt x="91567" y="178859"/>
                  </a:lnTo>
                  <a:lnTo>
                    <a:pt x="88265" y="178389"/>
                  </a:lnTo>
                  <a:lnTo>
                    <a:pt x="85344" y="177081"/>
                  </a:lnTo>
                  <a:lnTo>
                    <a:pt x="82296" y="175786"/>
                  </a:lnTo>
                  <a:lnTo>
                    <a:pt x="79248" y="173487"/>
                  </a:lnTo>
                  <a:lnTo>
                    <a:pt x="70104" y="164330"/>
                  </a:lnTo>
                  <a:lnTo>
                    <a:pt x="66802" y="158577"/>
                  </a:lnTo>
                  <a:lnTo>
                    <a:pt x="65786" y="147287"/>
                  </a:lnTo>
                  <a:lnTo>
                    <a:pt x="67691" y="142309"/>
                  </a:lnTo>
                  <a:lnTo>
                    <a:pt x="83058" y="132377"/>
                  </a:lnTo>
                  <a:lnTo>
                    <a:pt x="118402" y="132377"/>
                  </a:lnTo>
                  <a:lnTo>
                    <a:pt x="111760" y="127196"/>
                  </a:lnTo>
                  <a:lnTo>
                    <a:pt x="105537" y="124021"/>
                  </a:lnTo>
                  <a:lnTo>
                    <a:pt x="99441" y="120846"/>
                  </a:lnTo>
                  <a:lnTo>
                    <a:pt x="93472" y="119169"/>
                  </a:lnTo>
                  <a:lnTo>
                    <a:pt x="83566" y="118852"/>
                  </a:lnTo>
                  <a:close/>
                </a:path>
                <a:path extrusionOk="0" h="285114" w="274954">
                  <a:moveTo>
                    <a:pt x="118402" y="132377"/>
                  </a:moveTo>
                  <a:lnTo>
                    <a:pt x="83058" y="132377"/>
                  </a:lnTo>
                  <a:lnTo>
                    <a:pt x="86360" y="132517"/>
                  </a:lnTo>
                  <a:lnTo>
                    <a:pt x="89916" y="132618"/>
                  </a:lnTo>
                  <a:lnTo>
                    <a:pt x="93853" y="133863"/>
                  </a:lnTo>
                  <a:lnTo>
                    <a:pt x="114554" y="149814"/>
                  </a:lnTo>
                  <a:lnTo>
                    <a:pt x="115443" y="150729"/>
                  </a:lnTo>
                  <a:lnTo>
                    <a:pt x="116205" y="151643"/>
                  </a:lnTo>
                  <a:lnTo>
                    <a:pt x="117348" y="152938"/>
                  </a:lnTo>
                  <a:lnTo>
                    <a:pt x="116712" y="156164"/>
                  </a:lnTo>
                  <a:lnTo>
                    <a:pt x="115570" y="159466"/>
                  </a:lnTo>
                  <a:lnTo>
                    <a:pt x="113665" y="162857"/>
                  </a:lnTo>
                  <a:lnTo>
                    <a:pt x="111887" y="166235"/>
                  </a:lnTo>
                  <a:lnTo>
                    <a:pt x="109855" y="169055"/>
                  </a:lnTo>
                  <a:lnTo>
                    <a:pt x="107569" y="171303"/>
                  </a:lnTo>
                  <a:lnTo>
                    <a:pt x="105663" y="173233"/>
                  </a:lnTo>
                  <a:lnTo>
                    <a:pt x="103759" y="174846"/>
                  </a:lnTo>
                  <a:lnTo>
                    <a:pt x="101600" y="176167"/>
                  </a:lnTo>
                  <a:lnTo>
                    <a:pt x="99568" y="177488"/>
                  </a:lnTo>
                  <a:lnTo>
                    <a:pt x="97409" y="178262"/>
                  </a:lnTo>
                  <a:lnTo>
                    <a:pt x="91567" y="178859"/>
                  </a:lnTo>
                  <a:lnTo>
                    <a:pt x="117257" y="178859"/>
                  </a:lnTo>
                  <a:lnTo>
                    <a:pt x="119253" y="176065"/>
                  </a:lnTo>
                  <a:lnTo>
                    <a:pt x="122555" y="169220"/>
                  </a:lnTo>
                  <a:lnTo>
                    <a:pt x="123825" y="165156"/>
                  </a:lnTo>
                  <a:lnTo>
                    <a:pt x="124841" y="160457"/>
                  </a:lnTo>
                  <a:lnTo>
                    <a:pt x="141950" y="160457"/>
                  </a:lnTo>
                  <a:lnTo>
                    <a:pt x="125475" y="139464"/>
                  </a:lnTo>
                  <a:lnTo>
                    <a:pt x="118402" y="132377"/>
                  </a:lnTo>
                  <a:close/>
                </a:path>
                <a:path extrusionOk="0" h="285114" w="274954">
                  <a:moveTo>
                    <a:pt x="164738" y="63569"/>
                  </a:moveTo>
                  <a:lnTo>
                    <a:pt x="150875" y="63569"/>
                  </a:lnTo>
                  <a:lnTo>
                    <a:pt x="184150" y="168598"/>
                  </a:lnTo>
                  <a:lnTo>
                    <a:pt x="195325" y="157383"/>
                  </a:lnTo>
                  <a:lnTo>
                    <a:pt x="164738" y="63569"/>
                  </a:lnTo>
                  <a:close/>
                </a:path>
                <a:path extrusionOk="0" h="285114" w="274954">
                  <a:moveTo>
                    <a:pt x="150875" y="45154"/>
                  </a:moveTo>
                  <a:lnTo>
                    <a:pt x="101092" y="94874"/>
                  </a:lnTo>
                  <a:lnTo>
                    <a:pt x="110362" y="104082"/>
                  </a:lnTo>
                  <a:lnTo>
                    <a:pt x="150875" y="63569"/>
                  </a:lnTo>
                  <a:lnTo>
                    <a:pt x="164738" y="63569"/>
                  </a:lnTo>
                  <a:lnTo>
                    <a:pt x="162560" y="56888"/>
                  </a:lnTo>
                  <a:lnTo>
                    <a:pt x="150875" y="45154"/>
                  </a:lnTo>
                  <a:close/>
                </a:path>
                <a:path extrusionOk="0" h="285114" w="274954">
                  <a:moveTo>
                    <a:pt x="204313" y="0"/>
                  </a:moveTo>
                  <a:lnTo>
                    <a:pt x="173077" y="30775"/>
                  </a:lnTo>
                  <a:lnTo>
                    <a:pt x="173862" y="38550"/>
                  </a:lnTo>
                  <a:lnTo>
                    <a:pt x="198755" y="75697"/>
                  </a:lnTo>
                  <a:lnTo>
                    <a:pt x="235585" y="100322"/>
                  </a:lnTo>
                  <a:lnTo>
                    <a:pt x="243395" y="101265"/>
                  </a:lnTo>
                  <a:lnTo>
                    <a:pt x="250825" y="100091"/>
                  </a:lnTo>
                  <a:lnTo>
                    <a:pt x="257873" y="96797"/>
                  </a:lnTo>
                  <a:lnTo>
                    <a:pt x="264541" y="91382"/>
                  </a:lnTo>
                  <a:lnTo>
                    <a:pt x="267059" y="88283"/>
                  </a:lnTo>
                  <a:lnTo>
                    <a:pt x="243078" y="88283"/>
                  </a:lnTo>
                  <a:lnTo>
                    <a:pt x="239522" y="87648"/>
                  </a:lnTo>
                  <a:lnTo>
                    <a:pt x="235838" y="85959"/>
                  </a:lnTo>
                  <a:lnTo>
                    <a:pt x="231775" y="84168"/>
                  </a:lnTo>
                  <a:lnTo>
                    <a:pt x="227711" y="81603"/>
                  </a:lnTo>
                  <a:lnTo>
                    <a:pt x="223774" y="78250"/>
                  </a:lnTo>
                  <a:lnTo>
                    <a:pt x="219710" y="74910"/>
                  </a:lnTo>
                  <a:lnTo>
                    <a:pt x="214917" y="70397"/>
                  </a:lnTo>
                  <a:lnTo>
                    <a:pt x="209550" y="65016"/>
                  </a:lnTo>
                  <a:lnTo>
                    <a:pt x="204343" y="59898"/>
                  </a:lnTo>
                  <a:lnTo>
                    <a:pt x="200025" y="55110"/>
                  </a:lnTo>
                  <a:lnTo>
                    <a:pt x="186055" y="31031"/>
                  </a:lnTo>
                  <a:lnTo>
                    <a:pt x="187071" y="24503"/>
                  </a:lnTo>
                  <a:lnTo>
                    <a:pt x="204216" y="12946"/>
                  </a:lnTo>
                  <a:lnTo>
                    <a:pt x="234432" y="12946"/>
                  </a:lnTo>
                  <a:lnTo>
                    <a:pt x="229457" y="9163"/>
                  </a:lnTo>
                  <a:lnTo>
                    <a:pt x="220575" y="4052"/>
                  </a:lnTo>
                  <a:lnTo>
                    <a:pt x="212217" y="983"/>
                  </a:lnTo>
                  <a:lnTo>
                    <a:pt x="204313" y="0"/>
                  </a:lnTo>
                  <a:close/>
                </a:path>
                <a:path extrusionOk="0" h="285114" w="274954">
                  <a:moveTo>
                    <a:pt x="234432" y="12946"/>
                  </a:moveTo>
                  <a:lnTo>
                    <a:pt x="204216" y="12946"/>
                  </a:lnTo>
                  <a:lnTo>
                    <a:pt x="207645" y="13518"/>
                  </a:lnTo>
                  <a:lnTo>
                    <a:pt x="211328" y="15143"/>
                  </a:lnTo>
                  <a:lnTo>
                    <a:pt x="243459" y="41585"/>
                  </a:lnTo>
                  <a:lnTo>
                    <a:pt x="259207" y="62857"/>
                  </a:lnTo>
                  <a:lnTo>
                    <a:pt x="260858" y="66655"/>
                  </a:lnTo>
                  <a:lnTo>
                    <a:pt x="243078" y="88283"/>
                  </a:lnTo>
                  <a:lnTo>
                    <a:pt x="267059" y="88283"/>
                  </a:lnTo>
                  <a:lnTo>
                    <a:pt x="269898" y="84788"/>
                  </a:lnTo>
                  <a:lnTo>
                    <a:pt x="273208" y="77793"/>
                  </a:lnTo>
                  <a:lnTo>
                    <a:pt x="274454" y="70490"/>
                  </a:lnTo>
                  <a:lnTo>
                    <a:pt x="274448" y="70173"/>
                  </a:lnTo>
                  <a:lnTo>
                    <a:pt x="248793" y="25507"/>
                  </a:lnTo>
                  <a:lnTo>
                    <a:pt x="238863" y="16315"/>
                  </a:lnTo>
                  <a:lnTo>
                    <a:pt x="234432" y="12946"/>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 name="Google Shape;363;p25"/>
            <p:cNvSpPr/>
            <p:nvPr/>
          </p:nvSpPr>
          <p:spPr>
            <a:xfrm>
              <a:off x="3787393" y="5753608"/>
              <a:ext cx="733551" cy="59446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25"/>
            <p:cNvSpPr/>
            <p:nvPr/>
          </p:nvSpPr>
          <p:spPr>
            <a:xfrm>
              <a:off x="4744974" y="5755855"/>
              <a:ext cx="5062855" cy="303530"/>
            </a:xfrm>
            <a:custGeom>
              <a:rect b="b" l="l" r="r" t="t"/>
              <a:pathLst>
                <a:path extrusionOk="0" h="303529" w="5062855">
                  <a:moveTo>
                    <a:pt x="105918" y="258940"/>
                  </a:moveTo>
                  <a:lnTo>
                    <a:pt x="97917" y="251320"/>
                  </a:lnTo>
                  <a:lnTo>
                    <a:pt x="84074" y="265290"/>
                  </a:lnTo>
                  <a:lnTo>
                    <a:pt x="42456" y="223380"/>
                  </a:lnTo>
                  <a:lnTo>
                    <a:pt x="13462" y="194170"/>
                  </a:lnTo>
                  <a:lnTo>
                    <a:pt x="5207" y="203060"/>
                  </a:lnTo>
                  <a:lnTo>
                    <a:pt x="9144" y="206870"/>
                  </a:lnTo>
                  <a:lnTo>
                    <a:pt x="10668" y="211950"/>
                  </a:lnTo>
                  <a:lnTo>
                    <a:pt x="8636" y="219570"/>
                  </a:lnTo>
                  <a:lnTo>
                    <a:pt x="5461" y="224650"/>
                  </a:lnTo>
                  <a:lnTo>
                    <a:pt x="0" y="229730"/>
                  </a:lnTo>
                  <a:lnTo>
                    <a:pt x="7239" y="237350"/>
                  </a:lnTo>
                  <a:lnTo>
                    <a:pt x="21463" y="223380"/>
                  </a:lnTo>
                  <a:lnTo>
                    <a:pt x="73914" y="275463"/>
                  </a:lnTo>
                  <a:lnTo>
                    <a:pt x="59690" y="289420"/>
                  </a:lnTo>
                  <a:lnTo>
                    <a:pt x="67691" y="297040"/>
                  </a:lnTo>
                  <a:lnTo>
                    <a:pt x="99542" y="265290"/>
                  </a:lnTo>
                  <a:lnTo>
                    <a:pt x="105918" y="258940"/>
                  </a:lnTo>
                  <a:close/>
                </a:path>
                <a:path extrusionOk="0" h="303529" w="5062855">
                  <a:moveTo>
                    <a:pt x="149860" y="201790"/>
                  </a:moveTo>
                  <a:lnTo>
                    <a:pt x="148717" y="194170"/>
                  </a:lnTo>
                  <a:lnTo>
                    <a:pt x="147828" y="187820"/>
                  </a:lnTo>
                  <a:lnTo>
                    <a:pt x="145161" y="181470"/>
                  </a:lnTo>
                  <a:lnTo>
                    <a:pt x="117348" y="145910"/>
                  </a:lnTo>
                  <a:lnTo>
                    <a:pt x="116332" y="145135"/>
                  </a:lnTo>
                  <a:lnTo>
                    <a:pt x="116332" y="166230"/>
                  </a:lnTo>
                  <a:lnTo>
                    <a:pt x="115697" y="170040"/>
                  </a:lnTo>
                  <a:lnTo>
                    <a:pt x="104775" y="186550"/>
                  </a:lnTo>
                  <a:lnTo>
                    <a:pt x="102743" y="189090"/>
                  </a:lnTo>
                  <a:lnTo>
                    <a:pt x="98679" y="191630"/>
                  </a:lnTo>
                  <a:lnTo>
                    <a:pt x="96393" y="191630"/>
                  </a:lnTo>
                  <a:lnTo>
                    <a:pt x="90551" y="192900"/>
                  </a:lnTo>
                  <a:lnTo>
                    <a:pt x="65405" y="166230"/>
                  </a:lnTo>
                  <a:lnTo>
                    <a:pt x="64770" y="161150"/>
                  </a:lnTo>
                  <a:lnTo>
                    <a:pt x="66675" y="156070"/>
                  </a:lnTo>
                  <a:lnTo>
                    <a:pt x="72898" y="149720"/>
                  </a:lnTo>
                  <a:lnTo>
                    <a:pt x="74930" y="148450"/>
                  </a:lnTo>
                  <a:lnTo>
                    <a:pt x="77216" y="147180"/>
                  </a:lnTo>
                  <a:lnTo>
                    <a:pt x="79375" y="145910"/>
                  </a:lnTo>
                  <a:lnTo>
                    <a:pt x="88900" y="145910"/>
                  </a:lnTo>
                  <a:lnTo>
                    <a:pt x="92837" y="147180"/>
                  </a:lnTo>
                  <a:lnTo>
                    <a:pt x="101473" y="152260"/>
                  </a:lnTo>
                  <a:lnTo>
                    <a:pt x="106299" y="156070"/>
                  </a:lnTo>
                  <a:lnTo>
                    <a:pt x="111633" y="161150"/>
                  </a:lnTo>
                  <a:lnTo>
                    <a:pt x="113665" y="163690"/>
                  </a:lnTo>
                  <a:lnTo>
                    <a:pt x="115189" y="164960"/>
                  </a:lnTo>
                  <a:lnTo>
                    <a:pt x="115951" y="166230"/>
                  </a:lnTo>
                  <a:lnTo>
                    <a:pt x="116332" y="166230"/>
                  </a:lnTo>
                  <a:lnTo>
                    <a:pt x="116332" y="145135"/>
                  </a:lnTo>
                  <a:lnTo>
                    <a:pt x="110744" y="140830"/>
                  </a:lnTo>
                  <a:lnTo>
                    <a:pt x="104521" y="138290"/>
                  </a:lnTo>
                  <a:lnTo>
                    <a:pt x="98425" y="134480"/>
                  </a:lnTo>
                  <a:lnTo>
                    <a:pt x="92583" y="133210"/>
                  </a:lnTo>
                  <a:lnTo>
                    <a:pt x="82550" y="131940"/>
                  </a:lnTo>
                  <a:lnTo>
                    <a:pt x="78232" y="133210"/>
                  </a:lnTo>
                  <a:lnTo>
                    <a:pt x="74168" y="134480"/>
                  </a:lnTo>
                  <a:lnTo>
                    <a:pt x="69977" y="137020"/>
                  </a:lnTo>
                  <a:lnTo>
                    <a:pt x="66167" y="139560"/>
                  </a:lnTo>
                  <a:lnTo>
                    <a:pt x="62484" y="143370"/>
                  </a:lnTo>
                  <a:lnTo>
                    <a:pt x="59309" y="145910"/>
                  </a:lnTo>
                  <a:lnTo>
                    <a:pt x="56769" y="149720"/>
                  </a:lnTo>
                  <a:lnTo>
                    <a:pt x="54864" y="154800"/>
                  </a:lnTo>
                  <a:lnTo>
                    <a:pt x="53086" y="158610"/>
                  </a:lnTo>
                  <a:lnTo>
                    <a:pt x="52197" y="163690"/>
                  </a:lnTo>
                  <a:lnTo>
                    <a:pt x="52451" y="172580"/>
                  </a:lnTo>
                  <a:lnTo>
                    <a:pt x="53594" y="177660"/>
                  </a:lnTo>
                  <a:lnTo>
                    <a:pt x="57658" y="186550"/>
                  </a:lnTo>
                  <a:lnTo>
                    <a:pt x="60579" y="190360"/>
                  </a:lnTo>
                  <a:lnTo>
                    <a:pt x="64643" y="195440"/>
                  </a:lnTo>
                  <a:lnTo>
                    <a:pt x="69342" y="199250"/>
                  </a:lnTo>
                  <a:lnTo>
                    <a:pt x="73914" y="203060"/>
                  </a:lnTo>
                  <a:lnTo>
                    <a:pt x="78740" y="204330"/>
                  </a:lnTo>
                  <a:lnTo>
                    <a:pt x="83439" y="206870"/>
                  </a:lnTo>
                  <a:lnTo>
                    <a:pt x="93218" y="206870"/>
                  </a:lnTo>
                  <a:lnTo>
                    <a:pt x="97409" y="205600"/>
                  </a:lnTo>
                  <a:lnTo>
                    <a:pt x="101092" y="204330"/>
                  </a:lnTo>
                  <a:lnTo>
                    <a:pt x="104140" y="203060"/>
                  </a:lnTo>
                  <a:lnTo>
                    <a:pt x="107061" y="200520"/>
                  </a:lnTo>
                  <a:lnTo>
                    <a:pt x="110109" y="199250"/>
                  </a:lnTo>
                  <a:lnTo>
                    <a:pt x="113030" y="195440"/>
                  </a:lnTo>
                  <a:lnTo>
                    <a:pt x="115951" y="192900"/>
                  </a:lnTo>
                  <a:lnTo>
                    <a:pt x="118237" y="190360"/>
                  </a:lnTo>
                  <a:lnTo>
                    <a:pt x="119888" y="186550"/>
                  </a:lnTo>
                  <a:lnTo>
                    <a:pt x="121666" y="182740"/>
                  </a:lnTo>
                  <a:lnTo>
                    <a:pt x="122936" y="178930"/>
                  </a:lnTo>
                  <a:lnTo>
                    <a:pt x="137160" y="208140"/>
                  </a:lnTo>
                  <a:lnTo>
                    <a:pt x="133985" y="215760"/>
                  </a:lnTo>
                  <a:lnTo>
                    <a:pt x="125222" y="224650"/>
                  </a:lnTo>
                  <a:lnTo>
                    <a:pt x="123063" y="227190"/>
                  </a:lnTo>
                  <a:lnTo>
                    <a:pt x="118491" y="229730"/>
                  </a:lnTo>
                  <a:lnTo>
                    <a:pt x="116586" y="231000"/>
                  </a:lnTo>
                  <a:lnTo>
                    <a:pt x="114681" y="231000"/>
                  </a:lnTo>
                  <a:lnTo>
                    <a:pt x="124714" y="241160"/>
                  </a:lnTo>
                  <a:lnTo>
                    <a:pt x="126492" y="241160"/>
                  </a:lnTo>
                  <a:lnTo>
                    <a:pt x="128270" y="239890"/>
                  </a:lnTo>
                  <a:lnTo>
                    <a:pt x="131826" y="236080"/>
                  </a:lnTo>
                  <a:lnTo>
                    <a:pt x="133350" y="234810"/>
                  </a:lnTo>
                  <a:lnTo>
                    <a:pt x="140970" y="227190"/>
                  </a:lnTo>
                  <a:lnTo>
                    <a:pt x="145161" y="220840"/>
                  </a:lnTo>
                  <a:lnTo>
                    <a:pt x="149225" y="208140"/>
                  </a:lnTo>
                  <a:lnTo>
                    <a:pt x="149860" y="201790"/>
                  </a:lnTo>
                  <a:close/>
                </a:path>
                <a:path extrusionOk="0" h="303529" w="5062855">
                  <a:moveTo>
                    <a:pt x="209042" y="142100"/>
                  </a:moveTo>
                  <a:lnTo>
                    <a:pt x="208026" y="135750"/>
                  </a:lnTo>
                  <a:lnTo>
                    <a:pt x="207010" y="128130"/>
                  </a:lnTo>
                  <a:lnTo>
                    <a:pt x="204343" y="121780"/>
                  </a:lnTo>
                  <a:lnTo>
                    <a:pt x="200736" y="115430"/>
                  </a:lnTo>
                  <a:lnTo>
                    <a:pt x="200025" y="114160"/>
                  </a:lnTo>
                  <a:lnTo>
                    <a:pt x="196570" y="109080"/>
                  </a:lnTo>
                  <a:lnTo>
                    <a:pt x="175641" y="85445"/>
                  </a:lnTo>
                  <a:lnTo>
                    <a:pt x="175641" y="107810"/>
                  </a:lnTo>
                  <a:lnTo>
                    <a:pt x="175006" y="110350"/>
                  </a:lnTo>
                  <a:lnTo>
                    <a:pt x="173863" y="114160"/>
                  </a:lnTo>
                  <a:lnTo>
                    <a:pt x="171958" y="116700"/>
                  </a:lnTo>
                  <a:lnTo>
                    <a:pt x="170180" y="120510"/>
                  </a:lnTo>
                  <a:lnTo>
                    <a:pt x="168148" y="123050"/>
                  </a:lnTo>
                  <a:lnTo>
                    <a:pt x="165989" y="125590"/>
                  </a:lnTo>
                  <a:lnTo>
                    <a:pt x="163957" y="128130"/>
                  </a:lnTo>
                  <a:lnTo>
                    <a:pt x="162052" y="129400"/>
                  </a:lnTo>
                  <a:lnTo>
                    <a:pt x="159893" y="130670"/>
                  </a:lnTo>
                  <a:lnTo>
                    <a:pt x="157861" y="131940"/>
                  </a:lnTo>
                  <a:lnTo>
                    <a:pt x="155702" y="133210"/>
                  </a:lnTo>
                  <a:lnTo>
                    <a:pt x="146558" y="133210"/>
                  </a:lnTo>
                  <a:lnTo>
                    <a:pt x="143637" y="131940"/>
                  </a:lnTo>
                  <a:lnTo>
                    <a:pt x="140589" y="130670"/>
                  </a:lnTo>
                  <a:lnTo>
                    <a:pt x="137541" y="128130"/>
                  </a:lnTo>
                  <a:lnTo>
                    <a:pt x="128397" y="119240"/>
                  </a:lnTo>
                  <a:lnTo>
                    <a:pt x="125095" y="112890"/>
                  </a:lnTo>
                  <a:lnTo>
                    <a:pt x="124079" y="101460"/>
                  </a:lnTo>
                  <a:lnTo>
                    <a:pt x="125984" y="96380"/>
                  </a:lnTo>
                  <a:lnTo>
                    <a:pt x="132207" y="90030"/>
                  </a:lnTo>
                  <a:lnTo>
                    <a:pt x="134239" y="88760"/>
                  </a:lnTo>
                  <a:lnTo>
                    <a:pt x="136398" y="88760"/>
                  </a:lnTo>
                  <a:lnTo>
                    <a:pt x="138684" y="87490"/>
                  </a:lnTo>
                  <a:lnTo>
                    <a:pt x="141351" y="86220"/>
                  </a:lnTo>
                  <a:lnTo>
                    <a:pt x="144653" y="87490"/>
                  </a:lnTo>
                  <a:lnTo>
                    <a:pt x="148209" y="87490"/>
                  </a:lnTo>
                  <a:lnTo>
                    <a:pt x="152146" y="88760"/>
                  </a:lnTo>
                  <a:lnTo>
                    <a:pt x="160782" y="92570"/>
                  </a:lnTo>
                  <a:lnTo>
                    <a:pt x="165608" y="96380"/>
                  </a:lnTo>
                  <a:lnTo>
                    <a:pt x="170942" y="102730"/>
                  </a:lnTo>
                  <a:lnTo>
                    <a:pt x="171958" y="102730"/>
                  </a:lnTo>
                  <a:lnTo>
                    <a:pt x="173736" y="105270"/>
                  </a:lnTo>
                  <a:lnTo>
                    <a:pt x="174498" y="106540"/>
                  </a:lnTo>
                  <a:lnTo>
                    <a:pt x="175641" y="107810"/>
                  </a:lnTo>
                  <a:lnTo>
                    <a:pt x="175641" y="85445"/>
                  </a:lnTo>
                  <a:lnTo>
                    <a:pt x="170053" y="81140"/>
                  </a:lnTo>
                  <a:lnTo>
                    <a:pt x="163830" y="78600"/>
                  </a:lnTo>
                  <a:lnTo>
                    <a:pt x="157734" y="74790"/>
                  </a:lnTo>
                  <a:lnTo>
                    <a:pt x="151765" y="73520"/>
                  </a:lnTo>
                  <a:lnTo>
                    <a:pt x="137541" y="73520"/>
                  </a:lnTo>
                  <a:lnTo>
                    <a:pt x="133350" y="76060"/>
                  </a:lnTo>
                  <a:lnTo>
                    <a:pt x="129286" y="77330"/>
                  </a:lnTo>
                  <a:lnTo>
                    <a:pt x="111506" y="104000"/>
                  </a:lnTo>
                  <a:lnTo>
                    <a:pt x="111760" y="112890"/>
                  </a:lnTo>
                  <a:lnTo>
                    <a:pt x="123952" y="135750"/>
                  </a:lnTo>
                  <a:lnTo>
                    <a:pt x="128524" y="140830"/>
                  </a:lnTo>
                  <a:lnTo>
                    <a:pt x="133223" y="143370"/>
                  </a:lnTo>
                  <a:lnTo>
                    <a:pt x="142621" y="147180"/>
                  </a:lnTo>
                  <a:lnTo>
                    <a:pt x="147447" y="148450"/>
                  </a:lnTo>
                  <a:lnTo>
                    <a:pt x="156718" y="147180"/>
                  </a:lnTo>
                  <a:lnTo>
                    <a:pt x="160274" y="145910"/>
                  </a:lnTo>
                  <a:lnTo>
                    <a:pt x="166370" y="142100"/>
                  </a:lnTo>
                  <a:lnTo>
                    <a:pt x="172212" y="137020"/>
                  </a:lnTo>
                  <a:lnTo>
                    <a:pt x="175260" y="133210"/>
                  </a:lnTo>
                  <a:lnTo>
                    <a:pt x="177546" y="130670"/>
                  </a:lnTo>
                  <a:lnTo>
                    <a:pt x="180848" y="123050"/>
                  </a:lnTo>
                  <a:lnTo>
                    <a:pt x="182118" y="119240"/>
                  </a:lnTo>
                  <a:lnTo>
                    <a:pt x="183134" y="115430"/>
                  </a:lnTo>
                  <a:lnTo>
                    <a:pt x="188341" y="121780"/>
                  </a:lnTo>
                  <a:lnTo>
                    <a:pt x="192189" y="128130"/>
                  </a:lnTo>
                  <a:lnTo>
                    <a:pt x="194678" y="134480"/>
                  </a:lnTo>
                  <a:lnTo>
                    <a:pt x="195834" y="140830"/>
                  </a:lnTo>
                  <a:lnTo>
                    <a:pt x="196469" y="149720"/>
                  </a:lnTo>
                  <a:lnTo>
                    <a:pt x="193294" y="157340"/>
                  </a:lnTo>
                  <a:lnTo>
                    <a:pt x="186436" y="163690"/>
                  </a:lnTo>
                  <a:lnTo>
                    <a:pt x="184404" y="166230"/>
                  </a:lnTo>
                  <a:lnTo>
                    <a:pt x="182372" y="167500"/>
                  </a:lnTo>
                  <a:lnTo>
                    <a:pt x="180086" y="168770"/>
                  </a:lnTo>
                  <a:lnTo>
                    <a:pt x="177673" y="170040"/>
                  </a:lnTo>
                  <a:lnTo>
                    <a:pt x="175895" y="171310"/>
                  </a:lnTo>
                  <a:lnTo>
                    <a:pt x="174498" y="171310"/>
                  </a:lnTo>
                  <a:lnTo>
                    <a:pt x="173990" y="172580"/>
                  </a:lnTo>
                  <a:lnTo>
                    <a:pt x="184023" y="182740"/>
                  </a:lnTo>
                  <a:lnTo>
                    <a:pt x="208534" y="149720"/>
                  </a:lnTo>
                  <a:lnTo>
                    <a:pt x="209042" y="142100"/>
                  </a:lnTo>
                  <a:close/>
                </a:path>
                <a:path extrusionOk="0" h="303529" w="5062855">
                  <a:moveTo>
                    <a:pt x="272376" y="84950"/>
                  </a:moveTo>
                  <a:lnTo>
                    <a:pt x="271526" y="77330"/>
                  </a:lnTo>
                  <a:lnTo>
                    <a:pt x="268617" y="68440"/>
                  </a:lnTo>
                  <a:lnTo>
                    <a:pt x="263525" y="59550"/>
                  </a:lnTo>
                  <a:lnTo>
                    <a:pt x="259461" y="54597"/>
                  </a:lnTo>
                  <a:lnTo>
                    <a:pt x="259461" y="84950"/>
                  </a:lnTo>
                  <a:lnTo>
                    <a:pt x="258445" y="91300"/>
                  </a:lnTo>
                  <a:lnTo>
                    <a:pt x="256794" y="95110"/>
                  </a:lnTo>
                  <a:lnTo>
                    <a:pt x="250825" y="100190"/>
                  </a:lnTo>
                  <a:lnTo>
                    <a:pt x="247650" y="102730"/>
                  </a:lnTo>
                  <a:lnTo>
                    <a:pt x="237490" y="102730"/>
                  </a:lnTo>
                  <a:lnTo>
                    <a:pt x="233807" y="100190"/>
                  </a:lnTo>
                  <a:lnTo>
                    <a:pt x="229743" y="98920"/>
                  </a:lnTo>
                  <a:lnTo>
                    <a:pt x="225679" y="96380"/>
                  </a:lnTo>
                  <a:lnTo>
                    <a:pt x="221615" y="92570"/>
                  </a:lnTo>
                  <a:lnTo>
                    <a:pt x="217678" y="90030"/>
                  </a:lnTo>
                  <a:lnTo>
                    <a:pt x="212852" y="84950"/>
                  </a:lnTo>
                  <a:lnTo>
                    <a:pt x="202311" y="74790"/>
                  </a:lnTo>
                  <a:lnTo>
                    <a:pt x="197866" y="69710"/>
                  </a:lnTo>
                  <a:lnTo>
                    <a:pt x="190500" y="60820"/>
                  </a:lnTo>
                  <a:lnTo>
                    <a:pt x="187960" y="57010"/>
                  </a:lnTo>
                  <a:lnTo>
                    <a:pt x="184658" y="49390"/>
                  </a:lnTo>
                  <a:lnTo>
                    <a:pt x="184023" y="45580"/>
                  </a:lnTo>
                  <a:lnTo>
                    <a:pt x="185039" y="39230"/>
                  </a:lnTo>
                  <a:lnTo>
                    <a:pt x="202184" y="27800"/>
                  </a:lnTo>
                  <a:lnTo>
                    <a:pt x="205613" y="27800"/>
                  </a:lnTo>
                  <a:lnTo>
                    <a:pt x="212979" y="31610"/>
                  </a:lnTo>
                  <a:lnTo>
                    <a:pt x="217043" y="34150"/>
                  </a:lnTo>
                  <a:lnTo>
                    <a:pt x="221488" y="37960"/>
                  </a:lnTo>
                  <a:lnTo>
                    <a:pt x="225806" y="40500"/>
                  </a:lnTo>
                  <a:lnTo>
                    <a:pt x="230632" y="45580"/>
                  </a:lnTo>
                  <a:lnTo>
                    <a:pt x="236093" y="50660"/>
                  </a:lnTo>
                  <a:lnTo>
                    <a:pt x="241427" y="55740"/>
                  </a:lnTo>
                  <a:lnTo>
                    <a:pt x="245999" y="60820"/>
                  </a:lnTo>
                  <a:lnTo>
                    <a:pt x="249428" y="65900"/>
                  </a:lnTo>
                  <a:lnTo>
                    <a:pt x="252984" y="69710"/>
                  </a:lnTo>
                  <a:lnTo>
                    <a:pt x="255524" y="73520"/>
                  </a:lnTo>
                  <a:lnTo>
                    <a:pt x="258826" y="81140"/>
                  </a:lnTo>
                  <a:lnTo>
                    <a:pt x="259461" y="84950"/>
                  </a:lnTo>
                  <a:lnTo>
                    <a:pt x="259461" y="54597"/>
                  </a:lnTo>
                  <a:lnTo>
                    <a:pt x="232117" y="27800"/>
                  </a:lnTo>
                  <a:lnTo>
                    <a:pt x="202171" y="15100"/>
                  </a:lnTo>
                  <a:lnTo>
                    <a:pt x="194703" y="16370"/>
                  </a:lnTo>
                  <a:lnTo>
                    <a:pt x="171043" y="45580"/>
                  </a:lnTo>
                  <a:lnTo>
                    <a:pt x="171831" y="53200"/>
                  </a:lnTo>
                  <a:lnTo>
                    <a:pt x="196723" y="90030"/>
                  </a:lnTo>
                  <a:lnTo>
                    <a:pt x="233426" y="115430"/>
                  </a:lnTo>
                  <a:lnTo>
                    <a:pt x="248767" y="115430"/>
                  </a:lnTo>
                  <a:lnTo>
                    <a:pt x="255828" y="111620"/>
                  </a:lnTo>
                  <a:lnTo>
                    <a:pt x="262509" y="106540"/>
                  </a:lnTo>
                  <a:lnTo>
                    <a:pt x="265176" y="102730"/>
                  </a:lnTo>
                  <a:lnTo>
                    <a:pt x="267855" y="98920"/>
                  </a:lnTo>
                  <a:lnTo>
                    <a:pt x="271157" y="92570"/>
                  </a:lnTo>
                  <a:lnTo>
                    <a:pt x="272376" y="84950"/>
                  </a:lnTo>
                  <a:close/>
                </a:path>
                <a:path extrusionOk="0" h="303529" w="5062855">
                  <a:moveTo>
                    <a:pt x="588772" y="254939"/>
                  </a:moveTo>
                  <a:lnTo>
                    <a:pt x="579755" y="246062"/>
                  </a:lnTo>
                  <a:lnTo>
                    <a:pt x="541274" y="285419"/>
                  </a:lnTo>
                  <a:lnTo>
                    <a:pt x="541401" y="280339"/>
                  </a:lnTo>
                  <a:lnTo>
                    <a:pt x="541528" y="273989"/>
                  </a:lnTo>
                  <a:lnTo>
                    <a:pt x="541947" y="261289"/>
                  </a:lnTo>
                  <a:lnTo>
                    <a:pt x="541909" y="251129"/>
                  </a:lnTo>
                  <a:lnTo>
                    <a:pt x="541528" y="239712"/>
                  </a:lnTo>
                  <a:lnTo>
                    <a:pt x="541274" y="235889"/>
                  </a:lnTo>
                  <a:lnTo>
                    <a:pt x="540766" y="232079"/>
                  </a:lnTo>
                  <a:lnTo>
                    <a:pt x="540385" y="227012"/>
                  </a:lnTo>
                  <a:lnTo>
                    <a:pt x="539750" y="223189"/>
                  </a:lnTo>
                  <a:lnTo>
                    <a:pt x="538734" y="220662"/>
                  </a:lnTo>
                  <a:lnTo>
                    <a:pt x="537718" y="216839"/>
                  </a:lnTo>
                  <a:lnTo>
                    <a:pt x="536321" y="213029"/>
                  </a:lnTo>
                  <a:lnTo>
                    <a:pt x="534416" y="210489"/>
                  </a:lnTo>
                  <a:lnTo>
                    <a:pt x="532638" y="206679"/>
                  </a:lnTo>
                  <a:lnTo>
                    <a:pt x="531787" y="205409"/>
                  </a:lnTo>
                  <a:lnTo>
                    <a:pt x="530098" y="202869"/>
                  </a:lnTo>
                  <a:lnTo>
                    <a:pt x="520446" y="193979"/>
                  </a:lnTo>
                  <a:lnTo>
                    <a:pt x="513080" y="190169"/>
                  </a:lnTo>
                  <a:lnTo>
                    <a:pt x="505079" y="190169"/>
                  </a:lnTo>
                  <a:lnTo>
                    <a:pt x="472694" y="214312"/>
                  </a:lnTo>
                  <a:lnTo>
                    <a:pt x="469773" y="219379"/>
                  </a:lnTo>
                  <a:lnTo>
                    <a:pt x="467868" y="223189"/>
                  </a:lnTo>
                  <a:lnTo>
                    <a:pt x="466725" y="227012"/>
                  </a:lnTo>
                  <a:lnTo>
                    <a:pt x="477901" y="238429"/>
                  </a:lnTo>
                  <a:lnTo>
                    <a:pt x="478536" y="237159"/>
                  </a:lnTo>
                  <a:lnTo>
                    <a:pt x="478790" y="235889"/>
                  </a:lnTo>
                  <a:lnTo>
                    <a:pt x="479171" y="234619"/>
                  </a:lnTo>
                  <a:lnTo>
                    <a:pt x="488569" y="214312"/>
                  </a:lnTo>
                  <a:lnTo>
                    <a:pt x="490474" y="211759"/>
                  </a:lnTo>
                  <a:lnTo>
                    <a:pt x="492379" y="210489"/>
                  </a:lnTo>
                  <a:lnTo>
                    <a:pt x="494411" y="207962"/>
                  </a:lnTo>
                  <a:lnTo>
                    <a:pt x="498729" y="206679"/>
                  </a:lnTo>
                  <a:lnTo>
                    <a:pt x="500888" y="205409"/>
                  </a:lnTo>
                  <a:lnTo>
                    <a:pt x="507746" y="205409"/>
                  </a:lnTo>
                  <a:lnTo>
                    <a:pt x="528027" y="238429"/>
                  </a:lnTo>
                  <a:lnTo>
                    <a:pt x="529717" y="261289"/>
                  </a:lnTo>
                  <a:lnTo>
                    <a:pt x="529717" y="273989"/>
                  </a:lnTo>
                  <a:lnTo>
                    <a:pt x="529590" y="286689"/>
                  </a:lnTo>
                  <a:lnTo>
                    <a:pt x="529336" y="293052"/>
                  </a:lnTo>
                  <a:lnTo>
                    <a:pt x="540385" y="303199"/>
                  </a:lnTo>
                  <a:lnTo>
                    <a:pt x="558203" y="285419"/>
                  </a:lnTo>
                  <a:lnTo>
                    <a:pt x="588772" y="254939"/>
                  </a:lnTo>
                  <a:close/>
                </a:path>
                <a:path extrusionOk="0" h="303529" w="5062855">
                  <a:moveTo>
                    <a:pt x="633768" y="202869"/>
                  </a:moveTo>
                  <a:lnTo>
                    <a:pt x="632968" y="195262"/>
                  </a:lnTo>
                  <a:lnTo>
                    <a:pt x="629983" y="186359"/>
                  </a:lnTo>
                  <a:lnTo>
                    <a:pt x="624852" y="177469"/>
                  </a:lnTo>
                  <a:lnTo>
                    <a:pt x="620776" y="172516"/>
                  </a:lnTo>
                  <a:lnTo>
                    <a:pt x="620776" y="202869"/>
                  </a:lnTo>
                  <a:lnTo>
                    <a:pt x="619760" y="209219"/>
                  </a:lnTo>
                  <a:lnTo>
                    <a:pt x="618109" y="211759"/>
                  </a:lnTo>
                  <a:lnTo>
                    <a:pt x="612140" y="218109"/>
                  </a:lnTo>
                  <a:lnTo>
                    <a:pt x="608965" y="219379"/>
                  </a:lnTo>
                  <a:lnTo>
                    <a:pt x="602361" y="220662"/>
                  </a:lnTo>
                  <a:lnTo>
                    <a:pt x="598805" y="219379"/>
                  </a:lnTo>
                  <a:lnTo>
                    <a:pt x="595122" y="218109"/>
                  </a:lnTo>
                  <a:lnTo>
                    <a:pt x="591058" y="216839"/>
                  </a:lnTo>
                  <a:lnTo>
                    <a:pt x="586994" y="214312"/>
                  </a:lnTo>
                  <a:lnTo>
                    <a:pt x="583057" y="210489"/>
                  </a:lnTo>
                  <a:lnTo>
                    <a:pt x="578993" y="206679"/>
                  </a:lnTo>
                  <a:lnTo>
                    <a:pt x="551942" y="178739"/>
                  </a:lnTo>
                  <a:lnTo>
                    <a:pt x="545465" y="163512"/>
                  </a:lnTo>
                  <a:lnTo>
                    <a:pt x="545973" y="159689"/>
                  </a:lnTo>
                  <a:lnTo>
                    <a:pt x="546354" y="157162"/>
                  </a:lnTo>
                  <a:lnTo>
                    <a:pt x="548132" y="153339"/>
                  </a:lnTo>
                  <a:lnTo>
                    <a:pt x="553974" y="148259"/>
                  </a:lnTo>
                  <a:lnTo>
                    <a:pt x="557022" y="145719"/>
                  </a:lnTo>
                  <a:lnTo>
                    <a:pt x="566928" y="145719"/>
                  </a:lnTo>
                  <a:lnTo>
                    <a:pt x="570738" y="146989"/>
                  </a:lnTo>
                  <a:lnTo>
                    <a:pt x="574421" y="149529"/>
                  </a:lnTo>
                  <a:lnTo>
                    <a:pt x="578358" y="152069"/>
                  </a:lnTo>
                  <a:lnTo>
                    <a:pt x="582803" y="154609"/>
                  </a:lnTo>
                  <a:lnTo>
                    <a:pt x="587121" y="158419"/>
                  </a:lnTo>
                  <a:lnTo>
                    <a:pt x="592074" y="163512"/>
                  </a:lnTo>
                  <a:lnTo>
                    <a:pt x="597408" y="168579"/>
                  </a:lnTo>
                  <a:lnTo>
                    <a:pt x="618490" y="195262"/>
                  </a:lnTo>
                  <a:lnTo>
                    <a:pt x="620268" y="199059"/>
                  </a:lnTo>
                  <a:lnTo>
                    <a:pt x="620776" y="202869"/>
                  </a:lnTo>
                  <a:lnTo>
                    <a:pt x="620776" y="172516"/>
                  </a:lnTo>
                  <a:lnTo>
                    <a:pt x="617550" y="168579"/>
                  </a:lnTo>
                  <a:lnTo>
                    <a:pt x="608076" y="157162"/>
                  </a:lnTo>
                  <a:lnTo>
                    <a:pt x="598144" y="148259"/>
                  </a:lnTo>
                  <a:lnTo>
                    <a:pt x="594372" y="145719"/>
                  </a:lnTo>
                  <a:lnTo>
                    <a:pt x="588733" y="141909"/>
                  </a:lnTo>
                  <a:lnTo>
                    <a:pt x="579856" y="136829"/>
                  </a:lnTo>
                  <a:lnTo>
                    <a:pt x="571500" y="133019"/>
                  </a:lnTo>
                  <a:lnTo>
                    <a:pt x="563587" y="131762"/>
                  </a:lnTo>
                  <a:lnTo>
                    <a:pt x="556082" y="133019"/>
                  </a:lnTo>
                  <a:lnTo>
                    <a:pt x="532409" y="163512"/>
                  </a:lnTo>
                  <a:lnTo>
                    <a:pt x="533273" y="171119"/>
                  </a:lnTo>
                  <a:lnTo>
                    <a:pt x="558165" y="207962"/>
                  </a:lnTo>
                  <a:lnTo>
                    <a:pt x="594868" y="232079"/>
                  </a:lnTo>
                  <a:lnTo>
                    <a:pt x="602691" y="233362"/>
                  </a:lnTo>
                  <a:lnTo>
                    <a:pt x="610158" y="232079"/>
                  </a:lnTo>
                  <a:lnTo>
                    <a:pt x="632548" y="210489"/>
                  </a:lnTo>
                  <a:lnTo>
                    <a:pt x="633768" y="202869"/>
                  </a:lnTo>
                  <a:close/>
                </a:path>
                <a:path extrusionOk="0" h="303529" w="5062855">
                  <a:moveTo>
                    <a:pt x="693000" y="143179"/>
                  </a:moveTo>
                  <a:lnTo>
                    <a:pt x="692150" y="135559"/>
                  </a:lnTo>
                  <a:lnTo>
                    <a:pt x="689241" y="126669"/>
                  </a:lnTo>
                  <a:lnTo>
                    <a:pt x="684149" y="117779"/>
                  </a:lnTo>
                  <a:lnTo>
                    <a:pt x="680085" y="112826"/>
                  </a:lnTo>
                  <a:lnTo>
                    <a:pt x="680085" y="143179"/>
                  </a:lnTo>
                  <a:lnTo>
                    <a:pt x="679069" y="149529"/>
                  </a:lnTo>
                  <a:lnTo>
                    <a:pt x="677418" y="153339"/>
                  </a:lnTo>
                  <a:lnTo>
                    <a:pt x="671449" y="158419"/>
                  </a:lnTo>
                  <a:lnTo>
                    <a:pt x="668274" y="160959"/>
                  </a:lnTo>
                  <a:lnTo>
                    <a:pt x="658114" y="160959"/>
                  </a:lnTo>
                  <a:lnTo>
                    <a:pt x="654431" y="158419"/>
                  </a:lnTo>
                  <a:lnTo>
                    <a:pt x="650367" y="157162"/>
                  </a:lnTo>
                  <a:lnTo>
                    <a:pt x="646303" y="154609"/>
                  </a:lnTo>
                  <a:lnTo>
                    <a:pt x="642366" y="150812"/>
                  </a:lnTo>
                  <a:lnTo>
                    <a:pt x="638302" y="148259"/>
                  </a:lnTo>
                  <a:lnTo>
                    <a:pt x="633603" y="143179"/>
                  </a:lnTo>
                  <a:lnTo>
                    <a:pt x="628015" y="138112"/>
                  </a:lnTo>
                  <a:lnTo>
                    <a:pt x="622935" y="133019"/>
                  </a:lnTo>
                  <a:lnTo>
                    <a:pt x="604647" y="103809"/>
                  </a:lnTo>
                  <a:lnTo>
                    <a:pt x="605663" y="97459"/>
                  </a:lnTo>
                  <a:lnTo>
                    <a:pt x="622808" y="86029"/>
                  </a:lnTo>
                  <a:lnTo>
                    <a:pt x="626237" y="86029"/>
                  </a:lnTo>
                  <a:lnTo>
                    <a:pt x="633603" y="89839"/>
                  </a:lnTo>
                  <a:lnTo>
                    <a:pt x="637667" y="92379"/>
                  </a:lnTo>
                  <a:lnTo>
                    <a:pt x="642112" y="96189"/>
                  </a:lnTo>
                  <a:lnTo>
                    <a:pt x="646430" y="98729"/>
                  </a:lnTo>
                  <a:lnTo>
                    <a:pt x="651383" y="103809"/>
                  </a:lnTo>
                  <a:lnTo>
                    <a:pt x="662051" y="113969"/>
                  </a:lnTo>
                  <a:lnTo>
                    <a:pt x="666623" y="119062"/>
                  </a:lnTo>
                  <a:lnTo>
                    <a:pt x="670052" y="124129"/>
                  </a:lnTo>
                  <a:lnTo>
                    <a:pt x="673608" y="127939"/>
                  </a:lnTo>
                  <a:lnTo>
                    <a:pt x="676275" y="131762"/>
                  </a:lnTo>
                  <a:lnTo>
                    <a:pt x="677799" y="135559"/>
                  </a:lnTo>
                  <a:lnTo>
                    <a:pt x="679450" y="139369"/>
                  </a:lnTo>
                  <a:lnTo>
                    <a:pt x="680085" y="143179"/>
                  </a:lnTo>
                  <a:lnTo>
                    <a:pt x="680085" y="112826"/>
                  </a:lnTo>
                  <a:lnTo>
                    <a:pt x="676859" y="108889"/>
                  </a:lnTo>
                  <a:lnTo>
                    <a:pt x="667385" y="98729"/>
                  </a:lnTo>
                  <a:lnTo>
                    <a:pt x="657453" y="89839"/>
                  </a:lnTo>
                  <a:lnTo>
                    <a:pt x="652741" y="86029"/>
                  </a:lnTo>
                  <a:lnTo>
                    <a:pt x="648042" y="82219"/>
                  </a:lnTo>
                  <a:lnTo>
                    <a:pt x="639165" y="77139"/>
                  </a:lnTo>
                  <a:lnTo>
                    <a:pt x="630809" y="73329"/>
                  </a:lnTo>
                  <a:lnTo>
                    <a:pt x="622846" y="73329"/>
                  </a:lnTo>
                  <a:lnTo>
                    <a:pt x="591667" y="103809"/>
                  </a:lnTo>
                  <a:lnTo>
                    <a:pt x="592455" y="111429"/>
                  </a:lnTo>
                  <a:lnTo>
                    <a:pt x="617347" y="148259"/>
                  </a:lnTo>
                  <a:lnTo>
                    <a:pt x="654177" y="173659"/>
                  </a:lnTo>
                  <a:lnTo>
                    <a:pt x="669417" y="173659"/>
                  </a:lnTo>
                  <a:lnTo>
                    <a:pt x="676465" y="169862"/>
                  </a:lnTo>
                  <a:lnTo>
                    <a:pt x="683133" y="164769"/>
                  </a:lnTo>
                  <a:lnTo>
                    <a:pt x="685800" y="160959"/>
                  </a:lnTo>
                  <a:lnTo>
                    <a:pt x="688479" y="157162"/>
                  </a:lnTo>
                  <a:lnTo>
                    <a:pt x="691781" y="150812"/>
                  </a:lnTo>
                  <a:lnTo>
                    <a:pt x="693000" y="143179"/>
                  </a:lnTo>
                  <a:close/>
                </a:path>
                <a:path extrusionOk="0" h="303529" w="5062855">
                  <a:moveTo>
                    <a:pt x="751243" y="84759"/>
                  </a:moveTo>
                  <a:lnTo>
                    <a:pt x="750443" y="77139"/>
                  </a:lnTo>
                  <a:lnTo>
                    <a:pt x="747458" y="69519"/>
                  </a:lnTo>
                  <a:lnTo>
                    <a:pt x="742327" y="60629"/>
                  </a:lnTo>
                  <a:lnTo>
                    <a:pt x="738251" y="54965"/>
                  </a:lnTo>
                  <a:lnTo>
                    <a:pt x="738251" y="84759"/>
                  </a:lnTo>
                  <a:lnTo>
                    <a:pt x="737235" y="91109"/>
                  </a:lnTo>
                  <a:lnTo>
                    <a:pt x="735584" y="94919"/>
                  </a:lnTo>
                  <a:lnTo>
                    <a:pt x="729615" y="100012"/>
                  </a:lnTo>
                  <a:lnTo>
                    <a:pt x="726440" y="102539"/>
                  </a:lnTo>
                  <a:lnTo>
                    <a:pt x="716280" y="102539"/>
                  </a:lnTo>
                  <a:lnTo>
                    <a:pt x="712597" y="101269"/>
                  </a:lnTo>
                  <a:lnTo>
                    <a:pt x="704469" y="96189"/>
                  </a:lnTo>
                  <a:lnTo>
                    <a:pt x="700532" y="92379"/>
                  </a:lnTo>
                  <a:lnTo>
                    <a:pt x="696468" y="89839"/>
                  </a:lnTo>
                  <a:lnTo>
                    <a:pt x="691769" y="84759"/>
                  </a:lnTo>
                  <a:lnTo>
                    <a:pt x="686308" y="79679"/>
                  </a:lnTo>
                  <a:lnTo>
                    <a:pt x="681101" y="74612"/>
                  </a:lnTo>
                  <a:lnTo>
                    <a:pt x="662940" y="45389"/>
                  </a:lnTo>
                  <a:lnTo>
                    <a:pt x="663321" y="42862"/>
                  </a:lnTo>
                  <a:lnTo>
                    <a:pt x="663829" y="39039"/>
                  </a:lnTo>
                  <a:lnTo>
                    <a:pt x="665607" y="36512"/>
                  </a:lnTo>
                  <a:lnTo>
                    <a:pt x="671449" y="30162"/>
                  </a:lnTo>
                  <a:lnTo>
                    <a:pt x="674497" y="28879"/>
                  </a:lnTo>
                  <a:lnTo>
                    <a:pt x="677799" y="27609"/>
                  </a:lnTo>
                  <a:lnTo>
                    <a:pt x="680974" y="27609"/>
                  </a:lnTo>
                  <a:lnTo>
                    <a:pt x="684403" y="28879"/>
                  </a:lnTo>
                  <a:lnTo>
                    <a:pt x="688213" y="30162"/>
                  </a:lnTo>
                  <a:lnTo>
                    <a:pt x="691896" y="31419"/>
                  </a:lnTo>
                  <a:lnTo>
                    <a:pt x="695833" y="33959"/>
                  </a:lnTo>
                  <a:lnTo>
                    <a:pt x="700278" y="37769"/>
                  </a:lnTo>
                  <a:lnTo>
                    <a:pt x="704596" y="41579"/>
                  </a:lnTo>
                  <a:lnTo>
                    <a:pt x="709549" y="45389"/>
                  </a:lnTo>
                  <a:lnTo>
                    <a:pt x="714883" y="50469"/>
                  </a:lnTo>
                  <a:lnTo>
                    <a:pt x="720344" y="56819"/>
                  </a:lnTo>
                  <a:lnTo>
                    <a:pt x="724789" y="60629"/>
                  </a:lnTo>
                  <a:lnTo>
                    <a:pt x="731901" y="69519"/>
                  </a:lnTo>
                  <a:lnTo>
                    <a:pt x="734441" y="74612"/>
                  </a:lnTo>
                  <a:lnTo>
                    <a:pt x="735965" y="77139"/>
                  </a:lnTo>
                  <a:lnTo>
                    <a:pt x="737616" y="80962"/>
                  </a:lnTo>
                  <a:lnTo>
                    <a:pt x="738251" y="84759"/>
                  </a:lnTo>
                  <a:lnTo>
                    <a:pt x="738251" y="54965"/>
                  </a:lnTo>
                  <a:lnTo>
                    <a:pt x="710907" y="27609"/>
                  </a:lnTo>
                  <a:lnTo>
                    <a:pt x="681062" y="14909"/>
                  </a:lnTo>
                  <a:lnTo>
                    <a:pt x="673557" y="16179"/>
                  </a:lnTo>
                  <a:lnTo>
                    <a:pt x="649884" y="45389"/>
                  </a:lnTo>
                  <a:lnTo>
                    <a:pt x="650748" y="53009"/>
                  </a:lnTo>
                  <a:lnTo>
                    <a:pt x="675640" y="89839"/>
                  </a:lnTo>
                  <a:lnTo>
                    <a:pt x="712343" y="115239"/>
                  </a:lnTo>
                  <a:lnTo>
                    <a:pt x="720153" y="116509"/>
                  </a:lnTo>
                  <a:lnTo>
                    <a:pt x="727583" y="115239"/>
                  </a:lnTo>
                  <a:lnTo>
                    <a:pt x="734631" y="111429"/>
                  </a:lnTo>
                  <a:lnTo>
                    <a:pt x="741299" y="106362"/>
                  </a:lnTo>
                  <a:lnTo>
                    <a:pt x="744537" y="102539"/>
                  </a:lnTo>
                  <a:lnTo>
                    <a:pt x="746709" y="100012"/>
                  </a:lnTo>
                  <a:lnTo>
                    <a:pt x="750011" y="92379"/>
                  </a:lnTo>
                  <a:lnTo>
                    <a:pt x="751243" y="84759"/>
                  </a:lnTo>
                  <a:close/>
                </a:path>
                <a:path extrusionOk="0" h="303529" w="5062855">
                  <a:moveTo>
                    <a:pt x="1067562" y="254838"/>
                  </a:moveTo>
                  <a:lnTo>
                    <a:pt x="1058545" y="245846"/>
                  </a:lnTo>
                  <a:lnTo>
                    <a:pt x="1020064" y="284378"/>
                  </a:lnTo>
                  <a:lnTo>
                    <a:pt x="1020191" y="279692"/>
                  </a:lnTo>
                  <a:lnTo>
                    <a:pt x="1020445" y="273418"/>
                  </a:lnTo>
                  <a:lnTo>
                    <a:pt x="1020572" y="265493"/>
                  </a:lnTo>
                  <a:lnTo>
                    <a:pt x="1020724" y="260629"/>
                  </a:lnTo>
                  <a:lnTo>
                    <a:pt x="1020699" y="250190"/>
                  </a:lnTo>
                  <a:lnTo>
                    <a:pt x="1020445" y="243319"/>
                  </a:lnTo>
                  <a:lnTo>
                    <a:pt x="1020318" y="239102"/>
                  </a:lnTo>
                  <a:lnTo>
                    <a:pt x="1017397" y="218973"/>
                  </a:lnTo>
                  <a:lnTo>
                    <a:pt x="1016635" y="215950"/>
                  </a:lnTo>
                  <a:lnTo>
                    <a:pt x="1015111" y="212559"/>
                  </a:lnTo>
                  <a:lnTo>
                    <a:pt x="1013269" y="209156"/>
                  </a:lnTo>
                  <a:lnTo>
                    <a:pt x="1011428" y="205930"/>
                  </a:lnTo>
                  <a:lnTo>
                    <a:pt x="1010602" y="204851"/>
                  </a:lnTo>
                  <a:lnTo>
                    <a:pt x="1009015" y="202742"/>
                  </a:lnTo>
                  <a:lnTo>
                    <a:pt x="1005840" y="199694"/>
                  </a:lnTo>
                  <a:lnTo>
                    <a:pt x="999236" y="193065"/>
                  </a:lnTo>
                  <a:lnTo>
                    <a:pt x="991997" y="189877"/>
                  </a:lnTo>
                  <a:lnTo>
                    <a:pt x="954278" y="209156"/>
                  </a:lnTo>
                  <a:lnTo>
                    <a:pt x="945642" y="226326"/>
                  </a:lnTo>
                  <a:lnTo>
                    <a:pt x="956818" y="237477"/>
                  </a:lnTo>
                  <a:lnTo>
                    <a:pt x="957326" y="236893"/>
                  </a:lnTo>
                  <a:lnTo>
                    <a:pt x="957681" y="234962"/>
                  </a:lnTo>
                  <a:lnTo>
                    <a:pt x="957961" y="233641"/>
                  </a:lnTo>
                  <a:lnTo>
                    <a:pt x="958977" y="229209"/>
                  </a:lnTo>
                  <a:lnTo>
                    <a:pt x="959739" y="227076"/>
                  </a:lnTo>
                  <a:lnTo>
                    <a:pt x="960628" y="225005"/>
                  </a:lnTo>
                  <a:lnTo>
                    <a:pt x="961644" y="222554"/>
                  </a:lnTo>
                  <a:lnTo>
                    <a:pt x="962914" y="220129"/>
                  </a:lnTo>
                  <a:lnTo>
                    <a:pt x="965708" y="215353"/>
                  </a:lnTo>
                  <a:lnTo>
                    <a:pt x="967409" y="213182"/>
                  </a:lnTo>
                  <a:lnTo>
                    <a:pt x="969264" y="211366"/>
                  </a:lnTo>
                  <a:lnTo>
                    <a:pt x="971169" y="209448"/>
                  </a:lnTo>
                  <a:lnTo>
                    <a:pt x="984250" y="204851"/>
                  </a:lnTo>
                  <a:lnTo>
                    <a:pt x="986536" y="205282"/>
                  </a:lnTo>
                  <a:lnTo>
                    <a:pt x="1006894" y="238036"/>
                  </a:lnTo>
                  <a:lnTo>
                    <a:pt x="1008621" y="273418"/>
                  </a:lnTo>
                  <a:lnTo>
                    <a:pt x="1008253" y="292201"/>
                  </a:lnTo>
                  <a:lnTo>
                    <a:pt x="1019175" y="303199"/>
                  </a:lnTo>
                  <a:lnTo>
                    <a:pt x="1038009" y="284378"/>
                  </a:lnTo>
                  <a:lnTo>
                    <a:pt x="1067562" y="254838"/>
                  </a:lnTo>
                  <a:close/>
                </a:path>
                <a:path extrusionOk="0" h="303529" w="5062855">
                  <a:moveTo>
                    <a:pt x="1112596" y="202069"/>
                  </a:moveTo>
                  <a:lnTo>
                    <a:pt x="1099515" y="171450"/>
                  </a:lnTo>
                  <a:lnTo>
                    <a:pt x="1099515" y="201485"/>
                  </a:lnTo>
                  <a:lnTo>
                    <a:pt x="1099439" y="202742"/>
                  </a:lnTo>
                  <a:lnTo>
                    <a:pt x="1099185" y="204952"/>
                  </a:lnTo>
                  <a:lnTo>
                    <a:pt x="1098677" y="208280"/>
                  </a:lnTo>
                  <a:lnTo>
                    <a:pt x="1096873" y="211378"/>
                  </a:lnTo>
                  <a:lnTo>
                    <a:pt x="1093978" y="214274"/>
                  </a:lnTo>
                  <a:lnTo>
                    <a:pt x="1091057" y="217297"/>
                  </a:lnTo>
                  <a:lnTo>
                    <a:pt x="1087882" y="219011"/>
                  </a:lnTo>
                  <a:lnTo>
                    <a:pt x="1081151" y="219849"/>
                  </a:lnTo>
                  <a:lnTo>
                    <a:pt x="1077595" y="219227"/>
                  </a:lnTo>
                  <a:lnTo>
                    <a:pt x="1073912" y="217538"/>
                  </a:lnTo>
                  <a:lnTo>
                    <a:pt x="1069848" y="215747"/>
                  </a:lnTo>
                  <a:lnTo>
                    <a:pt x="1038098" y="186690"/>
                  </a:lnTo>
                  <a:lnTo>
                    <a:pt x="1024255" y="162610"/>
                  </a:lnTo>
                  <a:lnTo>
                    <a:pt x="1025271" y="156083"/>
                  </a:lnTo>
                  <a:lnTo>
                    <a:pt x="1026922" y="152996"/>
                  </a:lnTo>
                  <a:lnTo>
                    <a:pt x="1032764" y="147129"/>
                  </a:lnTo>
                  <a:lnTo>
                    <a:pt x="1035812" y="145427"/>
                  </a:lnTo>
                  <a:lnTo>
                    <a:pt x="1042289" y="144526"/>
                  </a:lnTo>
                  <a:lnTo>
                    <a:pt x="1045845" y="145097"/>
                  </a:lnTo>
                  <a:lnTo>
                    <a:pt x="1053211" y="148297"/>
                  </a:lnTo>
                  <a:lnTo>
                    <a:pt x="1057275" y="150850"/>
                  </a:lnTo>
                  <a:lnTo>
                    <a:pt x="1061593" y="154393"/>
                  </a:lnTo>
                  <a:lnTo>
                    <a:pt x="1066038" y="157937"/>
                  </a:lnTo>
                  <a:lnTo>
                    <a:pt x="1070864" y="162394"/>
                  </a:lnTo>
                  <a:lnTo>
                    <a:pt x="1076198" y="167767"/>
                  </a:lnTo>
                  <a:lnTo>
                    <a:pt x="1081659" y="173164"/>
                  </a:lnTo>
                  <a:lnTo>
                    <a:pt x="1099515" y="201485"/>
                  </a:lnTo>
                  <a:lnTo>
                    <a:pt x="1099515" y="171450"/>
                  </a:lnTo>
                  <a:lnTo>
                    <a:pt x="1072540" y="144526"/>
                  </a:lnTo>
                  <a:lnTo>
                    <a:pt x="1042403" y="131572"/>
                  </a:lnTo>
                  <a:lnTo>
                    <a:pt x="1034935" y="132715"/>
                  </a:lnTo>
                  <a:lnTo>
                    <a:pt x="1011250" y="162356"/>
                  </a:lnTo>
                  <a:lnTo>
                    <a:pt x="1012063" y="170129"/>
                  </a:lnTo>
                  <a:lnTo>
                    <a:pt x="1036955" y="207276"/>
                  </a:lnTo>
                  <a:lnTo>
                    <a:pt x="1073658" y="231902"/>
                  </a:lnTo>
                  <a:lnTo>
                    <a:pt x="1081532" y="232854"/>
                  </a:lnTo>
                  <a:lnTo>
                    <a:pt x="1088999" y="231673"/>
                  </a:lnTo>
                  <a:lnTo>
                    <a:pt x="1111427" y="209156"/>
                  </a:lnTo>
                  <a:lnTo>
                    <a:pt x="1112596" y="202069"/>
                  </a:lnTo>
                  <a:close/>
                </a:path>
                <a:path extrusionOk="0" h="303529" w="5062855">
                  <a:moveTo>
                    <a:pt x="1180973" y="141376"/>
                  </a:moveTo>
                  <a:lnTo>
                    <a:pt x="1172972" y="133375"/>
                  </a:lnTo>
                  <a:lnTo>
                    <a:pt x="1159129" y="147269"/>
                  </a:lnTo>
                  <a:lnTo>
                    <a:pt x="1116723" y="104863"/>
                  </a:lnTo>
                  <a:lnTo>
                    <a:pt x="1088517" y="76657"/>
                  </a:lnTo>
                  <a:lnTo>
                    <a:pt x="1080389" y="84810"/>
                  </a:lnTo>
                  <a:lnTo>
                    <a:pt x="1084326" y="89369"/>
                  </a:lnTo>
                  <a:lnTo>
                    <a:pt x="1085723" y="93687"/>
                  </a:lnTo>
                  <a:lnTo>
                    <a:pt x="1083691" y="101828"/>
                  </a:lnTo>
                  <a:lnTo>
                    <a:pt x="1080516" y="106540"/>
                  </a:lnTo>
                  <a:lnTo>
                    <a:pt x="1075182" y="111912"/>
                  </a:lnTo>
                  <a:lnTo>
                    <a:pt x="1082294" y="119062"/>
                  </a:lnTo>
                  <a:lnTo>
                    <a:pt x="1096518" y="104863"/>
                  </a:lnTo>
                  <a:lnTo>
                    <a:pt x="1149096" y="157378"/>
                  </a:lnTo>
                  <a:lnTo>
                    <a:pt x="1134872" y="171577"/>
                  </a:lnTo>
                  <a:lnTo>
                    <a:pt x="1142873" y="179578"/>
                  </a:lnTo>
                  <a:lnTo>
                    <a:pt x="1175092" y="147269"/>
                  </a:lnTo>
                  <a:lnTo>
                    <a:pt x="1180973" y="141376"/>
                  </a:lnTo>
                  <a:close/>
                </a:path>
                <a:path extrusionOk="0" h="303529" w="5062855">
                  <a:moveTo>
                    <a:pt x="1230058" y="84289"/>
                  </a:moveTo>
                  <a:lnTo>
                    <a:pt x="1217041" y="54102"/>
                  </a:lnTo>
                  <a:lnTo>
                    <a:pt x="1217041" y="84289"/>
                  </a:lnTo>
                  <a:lnTo>
                    <a:pt x="1216660" y="87553"/>
                  </a:lnTo>
                  <a:lnTo>
                    <a:pt x="1216152" y="90817"/>
                  </a:lnTo>
                  <a:lnTo>
                    <a:pt x="1214374" y="93903"/>
                  </a:lnTo>
                  <a:lnTo>
                    <a:pt x="1211453" y="96812"/>
                  </a:lnTo>
                  <a:lnTo>
                    <a:pt x="1208532" y="99834"/>
                  </a:lnTo>
                  <a:lnTo>
                    <a:pt x="1205357" y="101549"/>
                  </a:lnTo>
                  <a:lnTo>
                    <a:pt x="1198626" y="102387"/>
                  </a:lnTo>
                  <a:lnTo>
                    <a:pt x="1195070" y="101765"/>
                  </a:lnTo>
                  <a:lnTo>
                    <a:pt x="1191387" y="100076"/>
                  </a:lnTo>
                  <a:lnTo>
                    <a:pt x="1187323" y="98285"/>
                  </a:lnTo>
                  <a:lnTo>
                    <a:pt x="1155573" y="69227"/>
                  </a:lnTo>
                  <a:lnTo>
                    <a:pt x="1141730" y="45148"/>
                  </a:lnTo>
                  <a:lnTo>
                    <a:pt x="1142746" y="38620"/>
                  </a:lnTo>
                  <a:lnTo>
                    <a:pt x="1144397" y="35534"/>
                  </a:lnTo>
                  <a:lnTo>
                    <a:pt x="1150239" y="29667"/>
                  </a:lnTo>
                  <a:lnTo>
                    <a:pt x="1153287" y="27965"/>
                  </a:lnTo>
                  <a:lnTo>
                    <a:pt x="1159764" y="27063"/>
                  </a:lnTo>
                  <a:lnTo>
                    <a:pt x="1163320" y="27635"/>
                  </a:lnTo>
                  <a:lnTo>
                    <a:pt x="1170686" y="30835"/>
                  </a:lnTo>
                  <a:lnTo>
                    <a:pt x="1174750" y="33388"/>
                  </a:lnTo>
                  <a:lnTo>
                    <a:pt x="1179068" y="36931"/>
                  </a:lnTo>
                  <a:lnTo>
                    <a:pt x="1183513" y="40474"/>
                  </a:lnTo>
                  <a:lnTo>
                    <a:pt x="1188339" y="44932"/>
                  </a:lnTo>
                  <a:lnTo>
                    <a:pt x="1193673" y="50304"/>
                  </a:lnTo>
                  <a:lnTo>
                    <a:pt x="1199134" y="55702"/>
                  </a:lnTo>
                  <a:lnTo>
                    <a:pt x="1203579" y="60591"/>
                  </a:lnTo>
                  <a:lnTo>
                    <a:pt x="1210691" y="69367"/>
                  </a:lnTo>
                  <a:lnTo>
                    <a:pt x="1213231" y="73367"/>
                  </a:lnTo>
                  <a:lnTo>
                    <a:pt x="1214755" y="76974"/>
                  </a:lnTo>
                  <a:lnTo>
                    <a:pt x="1216533" y="80772"/>
                  </a:lnTo>
                  <a:lnTo>
                    <a:pt x="1204341" y="39624"/>
                  </a:lnTo>
                  <a:lnTo>
                    <a:pt x="1167765" y="15100"/>
                  </a:lnTo>
                  <a:lnTo>
                    <a:pt x="1159852" y="14109"/>
                  </a:lnTo>
                  <a:lnTo>
                    <a:pt x="1152347" y="15252"/>
                  </a:lnTo>
                  <a:lnTo>
                    <a:pt x="1128674" y="44894"/>
                  </a:lnTo>
                  <a:lnTo>
                    <a:pt x="1129538" y="52666"/>
                  </a:lnTo>
                  <a:lnTo>
                    <a:pt x="1154430" y="89814"/>
                  </a:lnTo>
                  <a:lnTo>
                    <a:pt x="1191133" y="114439"/>
                  </a:lnTo>
                  <a:lnTo>
                    <a:pt x="1199007" y="115392"/>
                  </a:lnTo>
                  <a:lnTo>
                    <a:pt x="1206474" y="114211"/>
                  </a:lnTo>
                  <a:lnTo>
                    <a:pt x="1230033" y="84810"/>
                  </a:lnTo>
                  <a:lnTo>
                    <a:pt x="1230058" y="84289"/>
                  </a:lnTo>
                  <a:close/>
                </a:path>
                <a:path extrusionOk="0" h="303529" w="5062855">
                  <a:moveTo>
                    <a:pt x="1546352" y="254838"/>
                  </a:moveTo>
                  <a:lnTo>
                    <a:pt x="1537335" y="245846"/>
                  </a:lnTo>
                  <a:lnTo>
                    <a:pt x="1498854" y="284378"/>
                  </a:lnTo>
                  <a:lnTo>
                    <a:pt x="1499108" y="279692"/>
                  </a:lnTo>
                  <a:lnTo>
                    <a:pt x="1499247" y="272884"/>
                  </a:lnTo>
                  <a:lnTo>
                    <a:pt x="1499438" y="266788"/>
                  </a:lnTo>
                  <a:lnTo>
                    <a:pt x="1499565" y="260629"/>
                  </a:lnTo>
                  <a:lnTo>
                    <a:pt x="1496187" y="218973"/>
                  </a:lnTo>
                  <a:lnTo>
                    <a:pt x="1495425" y="215950"/>
                  </a:lnTo>
                  <a:lnTo>
                    <a:pt x="1494028" y="212559"/>
                  </a:lnTo>
                  <a:lnTo>
                    <a:pt x="1490218" y="205930"/>
                  </a:lnTo>
                  <a:lnTo>
                    <a:pt x="1489392" y="204851"/>
                  </a:lnTo>
                  <a:lnTo>
                    <a:pt x="1487805" y="202742"/>
                  </a:lnTo>
                  <a:lnTo>
                    <a:pt x="1478153" y="193065"/>
                  </a:lnTo>
                  <a:lnTo>
                    <a:pt x="1470787" y="189877"/>
                  </a:lnTo>
                  <a:lnTo>
                    <a:pt x="1462786" y="190144"/>
                  </a:lnTo>
                  <a:lnTo>
                    <a:pt x="1430274" y="214058"/>
                  </a:lnTo>
                  <a:lnTo>
                    <a:pt x="1424432" y="226326"/>
                  </a:lnTo>
                  <a:lnTo>
                    <a:pt x="1435608" y="237477"/>
                  </a:lnTo>
                  <a:lnTo>
                    <a:pt x="1436116" y="236893"/>
                  </a:lnTo>
                  <a:lnTo>
                    <a:pt x="1436471" y="234962"/>
                  </a:lnTo>
                  <a:lnTo>
                    <a:pt x="1436751" y="233641"/>
                  </a:lnTo>
                  <a:lnTo>
                    <a:pt x="1437259" y="231432"/>
                  </a:lnTo>
                  <a:lnTo>
                    <a:pt x="1438529" y="227076"/>
                  </a:lnTo>
                  <a:lnTo>
                    <a:pt x="1439418" y="225005"/>
                  </a:lnTo>
                  <a:lnTo>
                    <a:pt x="1440434" y="222554"/>
                  </a:lnTo>
                  <a:lnTo>
                    <a:pt x="1463167" y="204851"/>
                  </a:lnTo>
                  <a:lnTo>
                    <a:pt x="1465453" y="205282"/>
                  </a:lnTo>
                  <a:lnTo>
                    <a:pt x="1467739" y="206248"/>
                  </a:lnTo>
                  <a:lnTo>
                    <a:pt x="1470152" y="207213"/>
                  </a:lnTo>
                  <a:lnTo>
                    <a:pt x="1472311" y="208788"/>
                  </a:lnTo>
                  <a:lnTo>
                    <a:pt x="1474889" y="211378"/>
                  </a:lnTo>
                  <a:lnTo>
                    <a:pt x="1478788" y="215163"/>
                  </a:lnTo>
                  <a:lnTo>
                    <a:pt x="1487055" y="254838"/>
                  </a:lnTo>
                  <a:lnTo>
                    <a:pt x="1487411" y="273418"/>
                  </a:lnTo>
                  <a:lnTo>
                    <a:pt x="1487043" y="292201"/>
                  </a:lnTo>
                  <a:lnTo>
                    <a:pt x="1498092" y="303199"/>
                  </a:lnTo>
                  <a:lnTo>
                    <a:pt x="1516875" y="284378"/>
                  </a:lnTo>
                  <a:lnTo>
                    <a:pt x="1546352" y="254838"/>
                  </a:lnTo>
                  <a:close/>
                </a:path>
                <a:path extrusionOk="0" h="303529" w="5062855">
                  <a:moveTo>
                    <a:pt x="1591386" y="202069"/>
                  </a:moveTo>
                  <a:lnTo>
                    <a:pt x="1578444" y="171526"/>
                  </a:lnTo>
                  <a:lnTo>
                    <a:pt x="1578444" y="201980"/>
                  </a:lnTo>
                  <a:lnTo>
                    <a:pt x="1577467" y="208280"/>
                  </a:lnTo>
                  <a:lnTo>
                    <a:pt x="1575790" y="211378"/>
                  </a:lnTo>
                  <a:lnTo>
                    <a:pt x="1569847" y="217297"/>
                  </a:lnTo>
                  <a:lnTo>
                    <a:pt x="1566672" y="219011"/>
                  </a:lnTo>
                  <a:lnTo>
                    <a:pt x="1559941" y="219849"/>
                  </a:lnTo>
                  <a:lnTo>
                    <a:pt x="1556512" y="219227"/>
                  </a:lnTo>
                  <a:lnTo>
                    <a:pt x="1521333" y="191477"/>
                  </a:lnTo>
                  <a:lnTo>
                    <a:pt x="1505331" y="169976"/>
                  </a:lnTo>
                  <a:lnTo>
                    <a:pt x="1503680" y="166141"/>
                  </a:lnTo>
                  <a:lnTo>
                    <a:pt x="1521206" y="144526"/>
                  </a:lnTo>
                  <a:lnTo>
                    <a:pt x="1524635" y="145097"/>
                  </a:lnTo>
                  <a:lnTo>
                    <a:pt x="1532001" y="148297"/>
                  </a:lnTo>
                  <a:lnTo>
                    <a:pt x="1536065" y="150850"/>
                  </a:lnTo>
                  <a:lnTo>
                    <a:pt x="1540383" y="154393"/>
                  </a:lnTo>
                  <a:lnTo>
                    <a:pt x="1544828" y="157937"/>
                  </a:lnTo>
                  <a:lnTo>
                    <a:pt x="1572006" y="186829"/>
                  </a:lnTo>
                  <a:lnTo>
                    <a:pt x="1578444" y="201980"/>
                  </a:lnTo>
                  <a:lnTo>
                    <a:pt x="1578444" y="171526"/>
                  </a:lnTo>
                  <a:lnTo>
                    <a:pt x="1551381" y="144526"/>
                  </a:lnTo>
                  <a:lnTo>
                    <a:pt x="1521193" y="131572"/>
                  </a:lnTo>
                  <a:lnTo>
                    <a:pt x="1513725" y="132715"/>
                  </a:lnTo>
                  <a:lnTo>
                    <a:pt x="1490065" y="162356"/>
                  </a:lnTo>
                  <a:lnTo>
                    <a:pt x="1490853" y="170129"/>
                  </a:lnTo>
                  <a:lnTo>
                    <a:pt x="1515745" y="207276"/>
                  </a:lnTo>
                  <a:lnTo>
                    <a:pt x="1552448" y="231902"/>
                  </a:lnTo>
                  <a:lnTo>
                    <a:pt x="1560322" y="232854"/>
                  </a:lnTo>
                  <a:lnTo>
                    <a:pt x="1567789" y="231673"/>
                  </a:lnTo>
                  <a:lnTo>
                    <a:pt x="1590217" y="209156"/>
                  </a:lnTo>
                  <a:lnTo>
                    <a:pt x="1591386" y="202069"/>
                  </a:lnTo>
                  <a:close/>
                </a:path>
                <a:path extrusionOk="0" h="303529" w="5062855">
                  <a:moveTo>
                    <a:pt x="1659890" y="141376"/>
                  </a:moveTo>
                  <a:lnTo>
                    <a:pt x="1651889" y="133375"/>
                  </a:lnTo>
                  <a:lnTo>
                    <a:pt x="1637919" y="147269"/>
                  </a:lnTo>
                  <a:lnTo>
                    <a:pt x="1595513" y="104863"/>
                  </a:lnTo>
                  <a:lnTo>
                    <a:pt x="1567307" y="76657"/>
                  </a:lnTo>
                  <a:lnTo>
                    <a:pt x="1559179" y="84810"/>
                  </a:lnTo>
                  <a:lnTo>
                    <a:pt x="1563116" y="89369"/>
                  </a:lnTo>
                  <a:lnTo>
                    <a:pt x="1564640" y="93687"/>
                  </a:lnTo>
                  <a:lnTo>
                    <a:pt x="1562608" y="101828"/>
                  </a:lnTo>
                  <a:lnTo>
                    <a:pt x="1559306" y="106540"/>
                  </a:lnTo>
                  <a:lnTo>
                    <a:pt x="1553972" y="111912"/>
                  </a:lnTo>
                  <a:lnTo>
                    <a:pt x="1561084" y="119062"/>
                  </a:lnTo>
                  <a:lnTo>
                    <a:pt x="1575308" y="104863"/>
                  </a:lnTo>
                  <a:lnTo>
                    <a:pt x="1627886" y="157378"/>
                  </a:lnTo>
                  <a:lnTo>
                    <a:pt x="1613662" y="171577"/>
                  </a:lnTo>
                  <a:lnTo>
                    <a:pt x="1621663" y="179578"/>
                  </a:lnTo>
                  <a:lnTo>
                    <a:pt x="1653984" y="147269"/>
                  </a:lnTo>
                  <a:lnTo>
                    <a:pt x="1659890" y="141376"/>
                  </a:lnTo>
                  <a:close/>
                </a:path>
                <a:path extrusionOk="0" h="303529" w="5062855">
                  <a:moveTo>
                    <a:pt x="1718056" y="83185"/>
                  </a:moveTo>
                  <a:lnTo>
                    <a:pt x="1710055" y="75184"/>
                  </a:lnTo>
                  <a:lnTo>
                    <a:pt x="1696212" y="89077"/>
                  </a:lnTo>
                  <a:lnTo>
                    <a:pt x="1653806" y="46672"/>
                  </a:lnTo>
                  <a:lnTo>
                    <a:pt x="1625600" y="18465"/>
                  </a:lnTo>
                  <a:lnTo>
                    <a:pt x="1617345" y="26619"/>
                  </a:lnTo>
                  <a:lnTo>
                    <a:pt x="1621282" y="31178"/>
                  </a:lnTo>
                  <a:lnTo>
                    <a:pt x="1622806" y="35496"/>
                  </a:lnTo>
                  <a:lnTo>
                    <a:pt x="1620774" y="43637"/>
                  </a:lnTo>
                  <a:lnTo>
                    <a:pt x="1617599" y="48348"/>
                  </a:lnTo>
                  <a:lnTo>
                    <a:pt x="1612138" y="53721"/>
                  </a:lnTo>
                  <a:lnTo>
                    <a:pt x="1619377" y="60871"/>
                  </a:lnTo>
                  <a:lnTo>
                    <a:pt x="1633601" y="46672"/>
                  </a:lnTo>
                  <a:lnTo>
                    <a:pt x="1686052" y="99187"/>
                  </a:lnTo>
                  <a:lnTo>
                    <a:pt x="1671828" y="113385"/>
                  </a:lnTo>
                  <a:lnTo>
                    <a:pt x="1679829" y="121386"/>
                  </a:lnTo>
                  <a:lnTo>
                    <a:pt x="1712150" y="89077"/>
                  </a:lnTo>
                  <a:lnTo>
                    <a:pt x="1718056" y="83185"/>
                  </a:lnTo>
                  <a:close/>
                </a:path>
                <a:path extrusionOk="0" h="303529" w="5062855">
                  <a:moveTo>
                    <a:pt x="2025269" y="254838"/>
                  </a:moveTo>
                  <a:lnTo>
                    <a:pt x="2016252" y="245846"/>
                  </a:lnTo>
                  <a:lnTo>
                    <a:pt x="1977644" y="284378"/>
                  </a:lnTo>
                  <a:lnTo>
                    <a:pt x="1977898" y="279692"/>
                  </a:lnTo>
                  <a:lnTo>
                    <a:pt x="1978037" y="272884"/>
                  </a:lnTo>
                  <a:lnTo>
                    <a:pt x="1978228" y="266788"/>
                  </a:lnTo>
                  <a:lnTo>
                    <a:pt x="1978355" y="260629"/>
                  </a:lnTo>
                  <a:lnTo>
                    <a:pt x="1978406" y="250190"/>
                  </a:lnTo>
                  <a:lnTo>
                    <a:pt x="1978152" y="243319"/>
                  </a:lnTo>
                  <a:lnTo>
                    <a:pt x="1978025" y="239102"/>
                  </a:lnTo>
                  <a:lnTo>
                    <a:pt x="1968182" y="204851"/>
                  </a:lnTo>
                  <a:lnTo>
                    <a:pt x="1966595" y="202742"/>
                  </a:lnTo>
                  <a:lnTo>
                    <a:pt x="1956943" y="193065"/>
                  </a:lnTo>
                  <a:lnTo>
                    <a:pt x="1949577" y="189877"/>
                  </a:lnTo>
                  <a:lnTo>
                    <a:pt x="1941576" y="190144"/>
                  </a:lnTo>
                  <a:lnTo>
                    <a:pt x="1909191" y="214058"/>
                  </a:lnTo>
                  <a:lnTo>
                    <a:pt x="1906270" y="218973"/>
                  </a:lnTo>
                  <a:lnTo>
                    <a:pt x="1904365" y="223062"/>
                  </a:lnTo>
                  <a:lnTo>
                    <a:pt x="1903222" y="226326"/>
                  </a:lnTo>
                  <a:lnTo>
                    <a:pt x="1914398" y="237477"/>
                  </a:lnTo>
                  <a:lnTo>
                    <a:pt x="1915033" y="236893"/>
                  </a:lnTo>
                  <a:lnTo>
                    <a:pt x="1915287" y="235458"/>
                  </a:lnTo>
                  <a:lnTo>
                    <a:pt x="1915668" y="233641"/>
                  </a:lnTo>
                  <a:lnTo>
                    <a:pt x="1922132" y="217538"/>
                  </a:lnTo>
                  <a:lnTo>
                    <a:pt x="1923415" y="215353"/>
                  </a:lnTo>
                  <a:lnTo>
                    <a:pt x="1925116" y="213182"/>
                  </a:lnTo>
                  <a:lnTo>
                    <a:pt x="1926971" y="211366"/>
                  </a:lnTo>
                  <a:lnTo>
                    <a:pt x="1928876" y="209448"/>
                  </a:lnTo>
                  <a:lnTo>
                    <a:pt x="1941957" y="204851"/>
                  </a:lnTo>
                  <a:lnTo>
                    <a:pt x="1944243" y="205282"/>
                  </a:lnTo>
                  <a:lnTo>
                    <a:pt x="1946529" y="206248"/>
                  </a:lnTo>
                  <a:lnTo>
                    <a:pt x="1948942" y="207213"/>
                  </a:lnTo>
                  <a:lnTo>
                    <a:pt x="1965325" y="245846"/>
                  </a:lnTo>
                  <a:lnTo>
                    <a:pt x="1966214" y="260629"/>
                  </a:lnTo>
                  <a:lnTo>
                    <a:pt x="1966188" y="279692"/>
                  </a:lnTo>
                  <a:lnTo>
                    <a:pt x="1966087" y="285432"/>
                  </a:lnTo>
                  <a:lnTo>
                    <a:pt x="1965833" y="292201"/>
                  </a:lnTo>
                  <a:lnTo>
                    <a:pt x="1976882" y="303199"/>
                  </a:lnTo>
                  <a:lnTo>
                    <a:pt x="1995716" y="284378"/>
                  </a:lnTo>
                  <a:lnTo>
                    <a:pt x="2025269" y="254838"/>
                  </a:lnTo>
                  <a:close/>
                </a:path>
                <a:path extrusionOk="0" h="303529" w="5062855">
                  <a:moveTo>
                    <a:pt x="2070227" y="202069"/>
                  </a:moveTo>
                  <a:lnTo>
                    <a:pt x="2057234" y="171513"/>
                  </a:lnTo>
                  <a:lnTo>
                    <a:pt x="2057234" y="201980"/>
                  </a:lnTo>
                  <a:lnTo>
                    <a:pt x="2056257" y="208280"/>
                  </a:lnTo>
                  <a:lnTo>
                    <a:pt x="2054580" y="211378"/>
                  </a:lnTo>
                  <a:lnTo>
                    <a:pt x="2048637" y="217297"/>
                  </a:lnTo>
                  <a:lnTo>
                    <a:pt x="2045462" y="219011"/>
                  </a:lnTo>
                  <a:lnTo>
                    <a:pt x="2038858" y="219849"/>
                  </a:lnTo>
                  <a:lnTo>
                    <a:pt x="2035302" y="219227"/>
                  </a:lnTo>
                  <a:lnTo>
                    <a:pt x="2031619" y="217538"/>
                  </a:lnTo>
                  <a:lnTo>
                    <a:pt x="2027555" y="215747"/>
                  </a:lnTo>
                  <a:lnTo>
                    <a:pt x="2023491" y="213182"/>
                  </a:lnTo>
                  <a:lnTo>
                    <a:pt x="2018995" y="209372"/>
                  </a:lnTo>
                  <a:lnTo>
                    <a:pt x="2015490" y="206476"/>
                  </a:lnTo>
                  <a:lnTo>
                    <a:pt x="2010689" y="201980"/>
                  </a:lnTo>
                  <a:lnTo>
                    <a:pt x="2005330" y="196596"/>
                  </a:lnTo>
                  <a:lnTo>
                    <a:pt x="2000123" y="191477"/>
                  </a:lnTo>
                  <a:lnTo>
                    <a:pt x="1981835" y="162610"/>
                  </a:lnTo>
                  <a:lnTo>
                    <a:pt x="1982851" y="156083"/>
                  </a:lnTo>
                  <a:lnTo>
                    <a:pt x="1984629" y="152996"/>
                  </a:lnTo>
                  <a:lnTo>
                    <a:pt x="1990471" y="147129"/>
                  </a:lnTo>
                  <a:lnTo>
                    <a:pt x="1993519" y="145427"/>
                  </a:lnTo>
                  <a:lnTo>
                    <a:pt x="1999996" y="144526"/>
                  </a:lnTo>
                  <a:lnTo>
                    <a:pt x="2003425" y="145097"/>
                  </a:lnTo>
                  <a:lnTo>
                    <a:pt x="2039239" y="173164"/>
                  </a:lnTo>
                  <a:lnTo>
                    <a:pt x="2054987" y="194437"/>
                  </a:lnTo>
                  <a:lnTo>
                    <a:pt x="2056638" y="198221"/>
                  </a:lnTo>
                  <a:lnTo>
                    <a:pt x="2057222" y="201485"/>
                  </a:lnTo>
                  <a:lnTo>
                    <a:pt x="2057234" y="201980"/>
                  </a:lnTo>
                  <a:lnTo>
                    <a:pt x="2057234" y="171513"/>
                  </a:lnTo>
                  <a:lnTo>
                    <a:pt x="2030209" y="144526"/>
                  </a:lnTo>
                  <a:lnTo>
                    <a:pt x="2000084" y="131572"/>
                  </a:lnTo>
                  <a:lnTo>
                    <a:pt x="1992579" y="132715"/>
                  </a:lnTo>
                  <a:lnTo>
                    <a:pt x="1968855" y="162356"/>
                  </a:lnTo>
                  <a:lnTo>
                    <a:pt x="1969643" y="170129"/>
                  </a:lnTo>
                  <a:lnTo>
                    <a:pt x="1994535" y="207276"/>
                  </a:lnTo>
                  <a:lnTo>
                    <a:pt x="2031365" y="231902"/>
                  </a:lnTo>
                  <a:lnTo>
                    <a:pt x="2039175" y="232854"/>
                  </a:lnTo>
                  <a:lnTo>
                    <a:pt x="2046605" y="231673"/>
                  </a:lnTo>
                  <a:lnTo>
                    <a:pt x="2069020" y="209156"/>
                  </a:lnTo>
                  <a:lnTo>
                    <a:pt x="2070227" y="202069"/>
                  </a:lnTo>
                  <a:close/>
                </a:path>
                <a:path extrusionOk="0" h="303529" w="5062855">
                  <a:moveTo>
                    <a:pt x="2138680" y="141376"/>
                  </a:moveTo>
                  <a:lnTo>
                    <a:pt x="2130679" y="133375"/>
                  </a:lnTo>
                  <a:lnTo>
                    <a:pt x="2116836" y="147269"/>
                  </a:lnTo>
                  <a:lnTo>
                    <a:pt x="2074430" y="104863"/>
                  </a:lnTo>
                  <a:lnTo>
                    <a:pt x="2046224" y="76657"/>
                  </a:lnTo>
                  <a:lnTo>
                    <a:pt x="2037969" y="84810"/>
                  </a:lnTo>
                  <a:lnTo>
                    <a:pt x="2041906" y="89369"/>
                  </a:lnTo>
                  <a:lnTo>
                    <a:pt x="2043430" y="93687"/>
                  </a:lnTo>
                  <a:lnTo>
                    <a:pt x="2041398" y="101828"/>
                  </a:lnTo>
                  <a:lnTo>
                    <a:pt x="2038223" y="106540"/>
                  </a:lnTo>
                  <a:lnTo>
                    <a:pt x="2032762" y="111912"/>
                  </a:lnTo>
                  <a:lnTo>
                    <a:pt x="2040001" y="119062"/>
                  </a:lnTo>
                  <a:lnTo>
                    <a:pt x="2054225" y="104863"/>
                  </a:lnTo>
                  <a:lnTo>
                    <a:pt x="2106676" y="157378"/>
                  </a:lnTo>
                  <a:lnTo>
                    <a:pt x="2092452" y="171577"/>
                  </a:lnTo>
                  <a:lnTo>
                    <a:pt x="2100453" y="179578"/>
                  </a:lnTo>
                  <a:lnTo>
                    <a:pt x="2132774" y="147269"/>
                  </a:lnTo>
                  <a:lnTo>
                    <a:pt x="2138680" y="141376"/>
                  </a:lnTo>
                  <a:close/>
                </a:path>
                <a:path extrusionOk="0" h="303529" w="5062855">
                  <a:moveTo>
                    <a:pt x="2200910" y="79184"/>
                  </a:moveTo>
                  <a:lnTo>
                    <a:pt x="2191893" y="70192"/>
                  </a:lnTo>
                  <a:lnTo>
                    <a:pt x="2153412" y="108712"/>
                  </a:lnTo>
                  <a:lnTo>
                    <a:pt x="2153678" y="97231"/>
                  </a:lnTo>
                  <a:lnTo>
                    <a:pt x="2153920" y="89839"/>
                  </a:lnTo>
                  <a:lnTo>
                    <a:pt x="2154047" y="74536"/>
                  </a:lnTo>
                  <a:lnTo>
                    <a:pt x="2153793" y="67665"/>
                  </a:lnTo>
                  <a:lnTo>
                    <a:pt x="2153666" y="63449"/>
                  </a:lnTo>
                  <a:lnTo>
                    <a:pt x="2153412" y="59309"/>
                  </a:lnTo>
                  <a:lnTo>
                    <a:pt x="2152904" y="55245"/>
                  </a:lnTo>
                  <a:lnTo>
                    <a:pt x="2152535" y="51422"/>
                  </a:lnTo>
                  <a:lnTo>
                    <a:pt x="2146503" y="33502"/>
                  </a:lnTo>
                  <a:lnTo>
                    <a:pt x="2144776" y="30276"/>
                  </a:lnTo>
                  <a:lnTo>
                    <a:pt x="2143912" y="29197"/>
                  </a:lnTo>
                  <a:lnTo>
                    <a:pt x="2142236" y="27089"/>
                  </a:lnTo>
                  <a:lnTo>
                    <a:pt x="2132584" y="17411"/>
                  </a:lnTo>
                  <a:lnTo>
                    <a:pt x="2125218" y="14224"/>
                  </a:lnTo>
                  <a:lnTo>
                    <a:pt x="2117217" y="14490"/>
                  </a:lnTo>
                  <a:lnTo>
                    <a:pt x="2111273" y="15354"/>
                  </a:lnTo>
                  <a:lnTo>
                    <a:pt x="2084832" y="38404"/>
                  </a:lnTo>
                  <a:lnTo>
                    <a:pt x="2081911" y="43319"/>
                  </a:lnTo>
                  <a:lnTo>
                    <a:pt x="2080006" y="47409"/>
                  </a:lnTo>
                  <a:lnTo>
                    <a:pt x="2078863" y="50673"/>
                  </a:lnTo>
                  <a:lnTo>
                    <a:pt x="2090039" y="61823"/>
                  </a:lnTo>
                  <a:lnTo>
                    <a:pt x="2090674" y="61239"/>
                  </a:lnTo>
                  <a:lnTo>
                    <a:pt x="2091029" y="59309"/>
                  </a:lnTo>
                  <a:lnTo>
                    <a:pt x="2091309" y="57988"/>
                  </a:lnTo>
                  <a:lnTo>
                    <a:pt x="2097659" y="42087"/>
                  </a:lnTo>
                  <a:lnTo>
                    <a:pt x="2099056" y="39700"/>
                  </a:lnTo>
                  <a:lnTo>
                    <a:pt x="2100707" y="37579"/>
                  </a:lnTo>
                  <a:lnTo>
                    <a:pt x="2102612" y="35725"/>
                  </a:lnTo>
                  <a:lnTo>
                    <a:pt x="2104517" y="33794"/>
                  </a:lnTo>
                  <a:lnTo>
                    <a:pt x="2117598" y="29197"/>
                  </a:lnTo>
                  <a:lnTo>
                    <a:pt x="2119884" y="29629"/>
                  </a:lnTo>
                  <a:lnTo>
                    <a:pt x="2140166" y="62382"/>
                  </a:lnTo>
                  <a:lnTo>
                    <a:pt x="2141855" y="97231"/>
                  </a:lnTo>
                  <a:lnTo>
                    <a:pt x="2141740" y="108712"/>
                  </a:lnTo>
                  <a:lnTo>
                    <a:pt x="2141474" y="116547"/>
                  </a:lnTo>
                  <a:lnTo>
                    <a:pt x="2152523" y="127546"/>
                  </a:lnTo>
                  <a:lnTo>
                    <a:pt x="2171357" y="108712"/>
                  </a:lnTo>
                  <a:lnTo>
                    <a:pt x="2200910" y="79184"/>
                  </a:lnTo>
                  <a:close/>
                </a:path>
                <a:path extrusionOk="0" h="303529" w="5062855">
                  <a:moveTo>
                    <a:pt x="2504059" y="254939"/>
                  </a:moveTo>
                  <a:lnTo>
                    <a:pt x="2495042" y="246062"/>
                  </a:lnTo>
                  <a:lnTo>
                    <a:pt x="2456561" y="285419"/>
                  </a:lnTo>
                  <a:lnTo>
                    <a:pt x="2456688" y="280339"/>
                  </a:lnTo>
                  <a:lnTo>
                    <a:pt x="2456942" y="273989"/>
                  </a:lnTo>
                  <a:lnTo>
                    <a:pt x="2457069" y="266369"/>
                  </a:lnTo>
                  <a:lnTo>
                    <a:pt x="2457234" y="261289"/>
                  </a:lnTo>
                  <a:lnTo>
                    <a:pt x="2457196" y="251129"/>
                  </a:lnTo>
                  <a:lnTo>
                    <a:pt x="2456815" y="239712"/>
                  </a:lnTo>
                  <a:lnTo>
                    <a:pt x="2456561" y="235889"/>
                  </a:lnTo>
                  <a:lnTo>
                    <a:pt x="2456053" y="232079"/>
                  </a:lnTo>
                  <a:lnTo>
                    <a:pt x="2455672" y="227012"/>
                  </a:lnTo>
                  <a:lnTo>
                    <a:pt x="2455037" y="223189"/>
                  </a:lnTo>
                  <a:lnTo>
                    <a:pt x="2454021" y="220662"/>
                  </a:lnTo>
                  <a:lnTo>
                    <a:pt x="2453005" y="216839"/>
                  </a:lnTo>
                  <a:lnTo>
                    <a:pt x="2451608" y="213029"/>
                  </a:lnTo>
                  <a:lnTo>
                    <a:pt x="2449703" y="210489"/>
                  </a:lnTo>
                  <a:lnTo>
                    <a:pt x="2447925" y="206679"/>
                  </a:lnTo>
                  <a:lnTo>
                    <a:pt x="2447074" y="205409"/>
                  </a:lnTo>
                  <a:lnTo>
                    <a:pt x="2445385" y="202869"/>
                  </a:lnTo>
                  <a:lnTo>
                    <a:pt x="2435733" y="193979"/>
                  </a:lnTo>
                  <a:lnTo>
                    <a:pt x="2428367" y="190169"/>
                  </a:lnTo>
                  <a:lnTo>
                    <a:pt x="2420366" y="190169"/>
                  </a:lnTo>
                  <a:lnTo>
                    <a:pt x="2385187" y="219379"/>
                  </a:lnTo>
                  <a:lnTo>
                    <a:pt x="2382012" y="227012"/>
                  </a:lnTo>
                  <a:lnTo>
                    <a:pt x="2393188" y="238429"/>
                  </a:lnTo>
                  <a:lnTo>
                    <a:pt x="2393823" y="237159"/>
                  </a:lnTo>
                  <a:lnTo>
                    <a:pt x="2394077" y="235889"/>
                  </a:lnTo>
                  <a:lnTo>
                    <a:pt x="2394458" y="234619"/>
                  </a:lnTo>
                  <a:lnTo>
                    <a:pt x="2395474" y="229539"/>
                  </a:lnTo>
                  <a:lnTo>
                    <a:pt x="2396236" y="228269"/>
                  </a:lnTo>
                  <a:lnTo>
                    <a:pt x="2397125" y="225729"/>
                  </a:lnTo>
                  <a:lnTo>
                    <a:pt x="2398141" y="223189"/>
                  </a:lnTo>
                  <a:lnTo>
                    <a:pt x="2399411" y="220662"/>
                  </a:lnTo>
                  <a:lnTo>
                    <a:pt x="2402205" y="215569"/>
                  </a:lnTo>
                  <a:lnTo>
                    <a:pt x="2403856" y="214312"/>
                  </a:lnTo>
                  <a:lnTo>
                    <a:pt x="2405761" y="211759"/>
                  </a:lnTo>
                  <a:lnTo>
                    <a:pt x="2407666" y="210489"/>
                  </a:lnTo>
                  <a:lnTo>
                    <a:pt x="2409698" y="207962"/>
                  </a:lnTo>
                  <a:lnTo>
                    <a:pt x="2414016" y="206679"/>
                  </a:lnTo>
                  <a:lnTo>
                    <a:pt x="2416175" y="205409"/>
                  </a:lnTo>
                  <a:lnTo>
                    <a:pt x="2423033" y="205409"/>
                  </a:lnTo>
                  <a:lnTo>
                    <a:pt x="2443353" y="238429"/>
                  </a:lnTo>
                  <a:lnTo>
                    <a:pt x="2445004" y="273989"/>
                  </a:lnTo>
                  <a:lnTo>
                    <a:pt x="2444877" y="285419"/>
                  </a:lnTo>
                  <a:lnTo>
                    <a:pt x="2444750" y="293052"/>
                  </a:lnTo>
                  <a:lnTo>
                    <a:pt x="2455672" y="303199"/>
                  </a:lnTo>
                  <a:lnTo>
                    <a:pt x="2473490" y="285419"/>
                  </a:lnTo>
                  <a:lnTo>
                    <a:pt x="2504059" y="254939"/>
                  </a:lnTo>
                  <a:close/>
                </a:path>
                <a:path extrusionOk="0" h="303529" w="5062855">
                  <a:moveTo>
                    <a:pt x="2549055" y="202869"/>
                  </a:moveTo>
                  <a:lnTo>
                    <a:pt x="2548255" y="195262"/>
                  </a:lnTo>
                  <a:lnTo>
                    <a:pt x="2545270" y="186359"/>
                  </a:lnTo>
                  <a:lnTo>
                    <a:pt x="2540139" y="177469"/>
                  </a:lnTo>
                  <a:lnTo>
                    <a:pt x="2536063" y="172516"/>
                  </a:lnTo>
                  <a:lnTo>
                    <a:pt x="2536063" y="202869"/>
                  </a:lnTo>
                  <a:lnTo>
                    <a:pt x="2535555" y="205409"/>
                  </a:lnTo>
                  <a:lnTo>
                    <a:pt x="2517648" y="220662"/>
                  </a:lnTo>
                  <a:lnTo>
                    <a:pt x="2514092" y="219379"/>
                  </a:lnTo>
                  <a:lnTo>
                    <a:pt x="2510409" y="218109"/>
                  </a:lnTo>
                  <a:lnTo>
                    <a:pt x="2506345" y="216839"/>
                  </a:lnTo>
                  <a:lnTo>
                    <a:pt x="2502408" y="214312"/>
                  </a:lnTo>
                  <a:lnTo>
                    <a:pt x="2494280" y="206679"/>
                  </a:lnTo>
                  <a:lnTo>
                    <a:pt x="2489581" y="202869"/>
                  </a:lnTo>
                  <a:lnTo>
                    <a:pt x="2461260" y="167309"/>
                  </a:lnTo>
                  <a:lnTo>
                    <a:pt x="2460752" y="163512"/>
                  </a:lnTo>
                  <a:lnTo>
                    <a:pt x="2461260" y="159689"/>
                  </a:lnTo>
                  <a:lnTo>
                    <a:pt x="2461641" y="157162"/>
                  </a:lnTo>
                  <a:lnTo>
                    <a:pt x="2463419" y="153339"/>
                  </a:lnTo>
                  <a:lnTo>
                    <a:pt x="2469261" y="148259"/>
                  </a:lnTo>
                  <a:lnTo>
                    <a:pt x="2472309" y="145719"/>
                  </a:lnTo>
                  <a:lnTo>
                    <a:pt x="2482215" y="145719"/>
                  </a:lnTo>
                  <a:lnTo>
                    <a:pt x="2486025" y="146989"/>
                  </a:lnTo>
                  <a:lnTo>
                    <a:pt x="2489708" y="149529"/>
                  </a:lnTo>
                  <a:lnTo>
                    <a:pt x="2493645" y="152069"/>
                  </a:lnTo>
                  <a:lnTo>
                    <a:pt x="2502535" y="158419"/>
                  </a:lnTo>
                  <a:lnTo>
                    <a:pt x="2507361" y="163512"/>
                  </a:lnTo>
                  <a:lnTo>
                    <a:pt x="2512695" y="168579"/>
                  </a:lnTo>
                  <a:lnTo>
                    <a:pt x="2533777" y="195262"/>
                  </a:lnTo>
                  <a:lnTo>
                    <a:pt x="2535555" y="199059"/>
                  </a:lnTo>
                  <a:lnTo>
                    <a:pt x="2536063" y="202869"/>
                  </a:lnTo>
                  <a:lnTo>
                    <a:pt x="2536063" y="172516"/>
                  </a:lnTo>
                  <a:lnTo>
                    <a:pt x="2532837" y="168579"/>
                  </a:lnTo>
                  <a:lnTo>
                    <a:pt x="2523363" y="157162"/>
                  </a:lnTo>
                  <a:lnTo>
                    <a:pt x="2513431" y="148259"/>
                  </a:lnTo>
                  <a:lnTo>
                    <a:pt x="2509659" y="145719"/>
                  </a:lnTo>
                  <a:lnTo>
                    <a:pt x="2504021" y="141909"/>
                  </a:lnTo>
                  <a:lnTo>
                    <a:pt x="2495143" y="136829"/>
                  </a:lnTo>
                  <a:lnTo>
                    <a:pt x="2486787" y="133019"/>
                  </a:lnTo>
                  <a:lnTo>
                    <a:pt x="2478875" y="131762"/>
                  </a:lnTo>
                  <a:lnTo>
                    <a:pt x="2471369" y="133019"/>
                  </a:lnTo>
                  <a:lnTo>
                    <a:pt x="2447696" y="163512"/>
                  </a:lnTo>
                  <a:lnTo>
                    <a:pt x="2448560" y="171119"/>
                  </a:lnTo>
                  <a:lnTo>
                    <a:pt x="2473452" y="207962"/>
                  </a:lnTo>
                  <a:lnTo>
                    <a:pt x="2510155" y="232079"/>
                  </a:lnTo>
                  <a:lnTo>
                    <a:pt x="2517978" y="233362"/>
                  </a:lnTo>
                  <a:lnTo>
                    <a:pt x="2525458" y="232079"/>
                  </a:lnTo>
                  <a:lnTo>
                    <a:pt x="2547836" y="210489"/>
                  </a:lnTo>
                  <a:lnTo>
                    <a:pt x="2549055" y="202869"/>
                  </a:lnTo>
                  <a:close/>
                </a:path>
                <a:path extrusionOk="0" h="303529" w="5062855">
                  <a:moveTo>
                    <a:pt x="2617470" y="141909"/>
                  </a:moveTo>
                  <a:lnTo>
                    <a:pt x="2609469" y="134289"/>
                  </a:lnTo>
                  <a:lnTo>
                    <a:pt x="2595626" y="148259"/>
                  </a:lnTo>
                  <a:lnTo>
                    <a:pt x="2552750" y="105079"/>
                  </a:lnTo>
                  <a:lnTo>
                    <a:pt x="2525014" y="77139"/>
                  </a:lnTo>
                  <a:lnTo>
                    <a:pt x="2516886" y="86029"/>
                  </a:lnTo>
                  <a:lnTo>
                    <a:pt x="2520823" y="89839"/>
                  </a:lnTo>
                  <a:lnTo>
                    <a:pt x="2522220" y="94919"/>
                  </a:lnTo>
                  <a:lnTo>
                    <a:pt x="2520188" y="102539"/>
                  </a:lnTo>
                  <a:lnTo>
                    <a:pt x="2517013" y="107619"/>
                  </a:lnTo>
                  <a:lnTo>
                    <a:pt x="2511679" y="112712"/>
                  </a:lnTo>
                  <a:lnTo>
                    <a:pt x="2518791" y="120319"/>
                  </a:lnTo>
                  <a:lnTo>
                    <a:pt x="2533015" y="105079"/>
                  </a:lnTo>
                  <a:lnTo>
                    <a:pt x="2585466" y="158419"/>
                  </a:lnTo>
                  <a:lnTo>
                    <a:pt x="2571369" y="172389"/>
                  </a:lnTo>
                  <a:lnTo>
                    <a:pt x="2579243" y="180009"/>
                  </a:lnTo>
                  <a:lnTo>
                    <a:pt x="2611094" y="148259"/>
                  </a:lnTo>
                  <a:lnTo>
                    <a:pt x="2617470" y="141909"/>
                  </a:lnTo>
                  <a:close/>
                </a:path>
                <a:path extrusionOk="0" h="303529" w="5062855">
                  <a:moveTo>
                    <a:pt x="2665857" y="87312"/>
                  </a:moveTo>
                  <a:lnTo>
                    <a:pt x="2648331" y="51739"/>
                  </a:lnTo>
                  <a:lnTo>
                    <a:pt x="2641473" y="49212"/>
                  </a:lnTo>
                  <a:lnTo>
                    <a:pt x="2629154" y="49212"/>
                  </a:lnTo>
                  <a:lnTo>
                    <a:pt x="2623820" y="51739"/>
                  </a:lnTo>
                  <a:lnTo>
                    <a:pt x="2621534" y="53009"/>
                  </a:lnTo>
                  <a:lnTo>
                    <a:pt x="2619502" y="54279"/>
                  </a:lnTo>
                  <a:lnTo>
                    <a:pt x="2618867" y="54279"/>
                  </a:lnTo>
                  <a:lnTo>
                    <a:pt x="2621915" y="49212"/>
                  </a:lnTo>
                  <a:lnTo>
                    <a:pt x="2623185" y="42862"/>
                  </a:lnTo>
                  <a:lnTo>
                    <a:pt x="2622423" y="31419"/>
                  </a:lnTo>
                  <a:lnTo>
                    <a:pt x="2621216" y="28879"/>
                  </a:lnTo>
                  <a:lnTo>
                    <a:pt x="2620010" y="26339"/>
                  </a:lnTo>
                  <a:lnTo>
                    <a:pt x="2612517" y="18719"/>
                  </a:lnTo>
                  <a:lnTo>
                    <a:pt x="2609088" y="16179"/>
                  </a:lnTo>
                  <a:lnTo>
                    <a:pt x="2601976" y="13639"/>
                  </a:lnTo>
                  <a:lnTo>
                    <a:pt x="2594229" y="13639"/>
                  </a:lnTo>
                  <a:lnTo>
                    <a:pt x="2590546" y="14909"/>
                  </a:lnTo>
                  <a:lnTo>
                    <a:pt x="2583688" y="17462"/>
                  </a:lnTo>
                  <a:lnTo>
                    <a:pt x="2580386" y="19989"/>
                  </a:lnTo>
                  <a:lnTo>
                    <a:pt x="2576957" y="22529"/>
                  </a:lnTo>
                  <a:lnTo>
                    <a:pt x="2557780" y="51739"/>
                  </a:lnTo>
                  <a:lnTo>
                    <a:pt x="2568829" y="63169"/>
                  </a:lnTo>
                  <a:lnTo>
                    <a:pt x="2569464" y="61912"/>
                  </a:lnTo>
                  <a:lnTo>
                    <a:pt x="2570226" y="58089"/>
                  </a:lnTo>
                  <a:lnTo>
                    <a:pt x="2570607" y="56819"/>
                  </a:lnTo>
                  <a:lnTo>
                    <a:pt x="2571115" y="54279"/>
                  </a:lnTo>
                  <a:lnTo>
                    <a:pt x="2571877" y="51739"/>
                  </a:lnTo>
                  <a:lnTo>
                    <a:pt x="2572766" y="50469"/>
                  </a:lnTo>
                  <a:lnTo>
                    <a:pt x="2573909" y="47929"/>
                  </a:lnTo>
                  <a:lnTo>
                    <a:pt x="2581656" y="36512"/>
                  </a:lnTo>
                  <a:lnTo>
                    <a:pt x="2583434" y="33959"/>
                  </a:lnTo>
                  <a:lnTo>
                    <a:pt x="2587244" y="31419"/>
                  </a:lnTo>
                  <a:lnTo>
                    <a:pt x="2591308" y="28879"/>
                  </a:lnTo>
                  <a:lnTo>
                    <a:pt x="2597785" y="28879"/>
                  </a:lnTo>
                  <a:lnTo>
                    <a:pt x="2602103" y="30162"/>
                  </a:lnTo>
                  <a:lnTo>
                    <a:pt x="2604262" y="31419"/>
                  </a:lnTo>
                  <a:lnTo>
                    <a:pt x="2606167" y="33959"/>
                  </a:lnTo>
                  <a:lnTo>
                    <a:pt x="2610485" y="37769"/>
                  </a:lnTo>
                  <a:lnTo>
                    <a:pt x="2612263" y="42862"/>
                  </a:lnTo>
                  <a:lnTo>
                    <a:pt x="2611501" y="47929"/>
                  </a:lnTo>
                  <a:lnTo>
                    <a:pt x="2610866" y="53009"/>
                  </a:lnTo>
                  <a:lnTo>
                    <a:pt x="2608072" y="58089"/>
                  </a:lnTo>
                  <a:lnTo>
                    <a:pt x="2603373" y="61912"/>
                  </a:lnTo>
                  <a:lnTo>
                    <a:pt x="2599817" y="65709"/>
                  </a:lnTo>
                  <a:lnTo>
                    <a:pt x="2608580" y="74612"/>
                  </a:lnTo>
                  <a:lnTo>
                    <a:pt x="2613025" y="70789"/>
                  </a:lnTo>
                  <a:lnTo>
                    <a:pt x="2617851" y="65709"/>
                  </a:lnTo>
                  <a:lnTo>
                    <a:pt x="2625090" y="61912"/>
                  </a:lnTo>
                  <a:lnTo>
                    <a:pt x="2630170" y="60629"/>
                  </a:lnTo>
                  <a:lnTo>
                    <a:pt x="2632710" y="60629"/>
                  </a:lnTo>
                  <a:lnTo>
                    <a:pt x="2638044" y="63169"/>
                  </a:lnTo>
                  <a:lnTo>
                    <a:pt x="2640838" y="64439"/>
                  </a:lnTo>
                  <a:lnTo>
                    <a:pt x="2643632" y="68262"/>
                  </a:lnTo>
                  <a:lnTo>
                    <a:pt x="2646553" y="70789"/>
                  </a:lnTo>
                  <a:lnTo>
                    <a:pt x="2648458" y="73329"/>
                  </a:lnTo>
                  <a:lnTo>
                    <a:pt x="2650744" y="78409"/>
                  </a:lnTo>
                  <a:lnTo>
                    <a:pt x="2651379" y="80962"/>
                  </a:lnTo>
                  <a:lnTo>
                    <a:pt x="2651633" y="87312"/>
                  </a:lnTo>
                  <a:lnTo>
                    <a:pt x="2650871" y="89839"/>
                  </a:lnTo>
                  <a:lnTo>
                    <a:pt x="2620899" y="112712"/>
                  </a:lnTo>
                  <a:lnTo>
                    <a:pt x="2617089" y="113969"/>
                  </a:lnTo>
                  <a:lnTo>
                    <a:pt x="2616454" y="113969"/>
                  </a:lnTo>
                  <a:lnTo>
                    <a:pt x="2627503" y="125412"/>
                  </a:lnTo>
                  <a:lnTo>
                    <a:pt x="2631440" y="124129"/>
                  </a:lnTo>
                  <a:lnTo>
                    <a:pt x="2635885" y="121589"/>
                  </a:lnTo>
                  <a:lnTo>
                    <a:pt x="2640711" y="119062"/>
                  </a:lnTo>
                  <a:lnTo>
                    <a:pt x="2645410" y="116509"/>
                  </a:lnTo>
                  <a:lnTo>
                    <a:pt x="2649855" y="112712"/>
                  </a:lnTo>
                  <a:lnTo>
                    <a:pt x="2653792" y="108889"/>
                  </a:lnTo>
                  <a:lnTo>
                    <a:pt x="2657856" y="105079"/>
                  </a:lnTo>
                  <a:lnTo>
                    <a:pt x="2660904" y="101269"/>
                  </a:lnTo>
                  <a:lnTo>
                    <a:pt x="2664968" y="91109"/>
                  </a:lnTo>
                  <a:lnTo>
                    <a:pt x="2665857" y="87312"/>
                  </a:lnTo>
                  <a:close/>
                </a:path>
                <a:path extrusionOk="0" h="303529" w="5062855">
                  <a:moveTo>
                    <a:pt x="2982849" y="254838"/>
                  </a:moveTo>
                  <a:lnTo>
                    <a:pt x="2973832" y="245846"/>
                  </a:lnTo>
                  <a:lnTo>
                    <a:pt x="2935351" y="284378"/>
                  </a:lnTo>
                  <a:lnTo>
                    <a:pt x="2935478" y="279692"/>
                  </a:lnTo>
                  <a:lnTo>
                    <a:pt x="2935732" y="273418"/>
                  </a:lnTo>
                  <a:lnTo>
                    <a:pt x="2935859" y="265493"/>
                  </a:lnTo>
                  <a:lnTo>
                    <a:pt x="2936011" y="260629"/>
                  </a:lnTo>
                  <a:lnTo>
                    <a:pt x="2936113" y="250190"/>
                  </a:lnTo>
                  <a:lnTo>
                    <a:pt x="2935732" y="243319"/>
                  </a:lnTo>
                  <a:lnTo>
                    <a:pt x="2935605" y="239102"/>
                  </a:lnTo>
                  <a:lnTo>
                    <a:pt x="2932684" y="218973"/>
                  </a:lnTo>
                  <a:lnTo>
                    <a:pt x="2931922" y="215950"/>
                  </a:lnTo>
                  <a:lnTo>
                    <a:pt x="2930525" y="212559"/>
                  </a:lnTo>
                  <a:lnTo>
                    <a:pt x="2926715" y="205930"/>
                  </a:lnTo>
                  <a:lnTo>
                    <a:pt x="2925889" y="204851"/>
                  </a:lnTo>
                  <a:lnTo>
                    <a:pt x="2924302" y="202742"/>
                  </a:lnTo>
                  <a:lnTo>
                    <a:pt x="2921254" y="199694"/>
                  </a:lnTo>
                  <a:lnTo>
                    <a:pt x="2914523" y="193065"/>
                  </a:lnTo>
                  <a:lnTo>
                    <a:pt x="2907284" y="189877"/>
                  </a:lnTo>
                  <a:lnTo>
                    <a:pt x="2899283" y="190144"/>
                  </a:lnTo>
                  <a:lnTo>
                    <a:pt x="2866644" y="214274"/>
                  </a:lnTo>
                  <a:lnTo>
                    <a:pt x="2860929" y="226326"/>
                  </a:lnTo>
                  <a:lnTo>
                    <a:pt x="2872105" y="237477"/>
                  </a:lnTo>
                  <a:lnTo>
                    <a:pt x="2872613" y="236893"/>
                  </a:lnTo>
                  <a:lnTo>
                    <a:pt x="2872968" y="234962"/>
                  </a:lnTo>
                  <a:lnTo>
                    <a:pt x="2873248" y="233641"/>
                  </a:lnTo>
                  <a:lnTo>
                    <a:pt x="2874264" y="229209"/>
                  </a:lnTo>
                  <a:lnTo>
                    <a:pt x="2875026" y="227076"/>
                  </a:lnTo>
                  <a:lnTo>
                    <a:pt x="2875915" y="225005"/>
                  </a:lnTo>
                  <a:lnTo>
                    <a:pt x="2876931" y="222554"/>
                  </a:lnTo>
                  <a:lnTo>
                    <a:pt x="2899537" y="204851"/>
                  </a:lnTo>
                  <a:lnTo>
                    <a:pt x="2901950" y="205282"/>
                  </a:lnTo>
                  <a:lnTo>
                    <a:pt x="2922181" y="238036"/>
                  </a:lnTo>
                  <a:lnTo>
                    <a:pt x="2923908" y="273418"/>
                  </a:lnTo>
                  <a:lnTo>
                    <a:pt x="2923540" y="292201"/>
                  </a:lnTo>
                  <a:lnTo>
                    <a:pt x="2934462" y="303199"/>
                  </a:lnTo>
                  <a:lnTo>
                    <a:pt x="2953296" y="284378"/>
                  </a:lnTo>
                  <a:lnTo>
                    <a:pt x="2982849" y="254838"/>
                  </a:lnTo>
                  <a:close/>
                </a:path>
                <a:path extrusionOk="0" h="303529" w="5062855">
                  <a:moveTo>
                    <a:pt x="3027883" y="202069"/>
                  </a:moveTo>
                  <a:lnTo>
                    <a:pt x="3014942" y="171589"/>
                  </a:lnTo>
                  <a:lnTo>
                    <a:pt x="3014942" y="201980"/>
                  </a:lnTo>
                  <a:lnTo>
                    <a:pt x="3013964" y="208280"/>
                  </a:lnTo>
                  <a:lnTo>
                    <a:pt x="2996438" y="219849"/>
                  </a:lnTo>
                  <a:lnTo>
                    <a:pt x="2993009" y="219227"/>
                  </a:lnTo>
                  <a:lnTo>
                    <a:pt x="2957830" y="191477"/>
                  </a:lnTo>
                  <a:lnTo>
                    <a:pt x="2941828" y="169976"/>
                  </a:lnTo>
                  <a:lnTo>
                    <a:pt x="2940177" y="166141"/>
                  </a:lnTo>
                  <a:lnTo>
                    <a:pt x="2957576" y="144526"/>
                  </a:lnTo>
                  <a:lnTo>
                    <a:pt x="2961132" y="145097"/>
                  </a:lnTo>
                  <a:lnTo>
                    <a:pt x="2968498" y="148297"/>
                  </a:lnTo>
                  <a:lnTo>
                    <a:pt x="2972562" y="150850"/>
                  </a:lnTo>
                  <a:lnTo>
                    <a:pt x="2976880" y="154393"/>
                  </a:lnTo>
                  <a:lnTo>
                    <a:pt x="2981325" y="157937"/>
                  </a:lnTo>
                  <a:lnTo>
                    <a:pt x="2986151" y="162394"/>
                  </a:lnTo>
                  <a:lnTo>
                    <a:pt x="2991485" y="167767"/>
                  </a:lnTo>
                  <a:lnTo>
                    <a:pt x="2996946" y="173164"/>
                  </a:lnTo>
                  <a:lnTo>
                    <a:pt x="3014942" y="201980"/>
                  </a:lnTo>
                  <a:lnTo>
                    <a:pt x="3014942" y="171589"/>
                  </a:lnTo>
                  <a:lnTo>
                    <a:pt x="2987827" y="144526"/>
                  </a:lnTo>
                  <a:lnTo>
                    <a:pt x="2957690" y="131572"/>
                  </a:lnTo>
                  <a:lnTo>
                    <a:pt x="2950222" y="132715"/>
                  </a:lnTo>
                  <a:lnTo>
                    <a:pt x="2926562" y="162356"/>
                  </a:lnTo>
                  <a:lnTo>
                    <a:pt x="2927350" y="170129"/>
                  </a:lnTo>
                  <a:lnTo>
                    <a:pt x="2952242" y="207276"/>
                  </a:lnTo>
                  <a:lnTo>
                    <a:pt x="2988945" y="231902"/>
                  </a:lnTo>
                  <a:lnTo>
                    <a:pt x="2996819" y="232854"/>
                  </a:lnTo>
                  <a:lnTo>
                    <a:pt x="3004286" y="231673"/>
                  </a:lnTo>
                  <a:lnTo>
                    <a:pt x="3026714" y="209156"/>
                  </a:lnTo>
                  <a:lnTo>
                    <a:pt x="3027883" y="202069"/>
                  </a:lnTo>
                  <a:close/>
                </a:path>
                <a:path extrusionOk="0" h="303529" w="5062855">
                  <a:moveTo>
                    <a:pt x="3096387" y="141376"/>
                  </a:moveTo>
                  <a:lnTo>
                    <a:pt x="3088386" y="133375"/>
                  </a:lnTo>
                  <a:lnTo>
                    <a:pt x="3074416" y="147269"/>
                  </a:lnTo>
                  <a:lnTo>
                    <a:pt x="3032010" y="104863"/>
                  </a:lnTo>
                  <a:lnTo>
                    <a:pt x="3003804" y="76657"/>
                  </a:lnTo>
                  <a:lnTo>
                    <a:pt x="2995676" y="84810"/>
                  </a:lnTo>
                  <a:lnTo>
                    <a:pt x="2999613" y="89369"/>
                  </a:lnTo>
                  <a:lnTo>
                    <a:pt x="3001010" y="93687"/>
                  </a:lnTo>
                  <a:lnTo>
                    <a:pt x="2998978" y="101828"/>
                  </a:lnTo>
                  <a:lnTo>
                    <a:pt x="2995803" y="106540"/>
                  </a:lnTo>
                  <a:lnTo>
                    <a:pt x="2990469" y="111912"/>
                  </a:lnTo>
                  <a:lnTo>
                    <a:pt x="2997581" y="119062"/>
                  </a:lnTo>
                  <a:lnTo>
                    <a:pt x="3011805" y="104863"/>
                  </a:lnTo>
                  <a:lnTo>
                    <a:pt x="3064383" y="157378"/>
                  </a:lnTo>
                  <a:lnTo>
                    <a:pt x="3050159" y="171577"/>
                  </a:lnTo>
                  <a:lnTo>
                    <a:pt x="3058160" y="179578"/>
                  </a:lnTo>
                  <a:lnTo>
                    <a:pt x="3090481" y="147269"/>
                  </a:lnTo>
                  <a:lnTo>
                    <a:pt x="3096387" y="141376"/>
                  </a:lnTo>
                  <a:close/>
                </a:path>
                <a:path extrusionOk="0" h="303529" w="5062855">
                  <a:moveTo>
                    <a:pt x="3151251" y="86448"/>
                  </a:moveTo>
                  <a:lnTo>
                    <a:pt x="3134410" y="69608"/>
                  </a:lnTo>
                  <a:lnTo>
                    <a:pt x="3124327" y="59512"/>
                  </a:lnTo>
                  <a:lnTo>
                    <a:pt x="3132696" y="51092"/>
                  </a:lnTo>
                  <a:lnTo>
                    <a:pt x="3133598" y="50190"/>
                  </a:lnTo>
                  <a:lnTo>
                    <a:pt x="3125216" y="41770"/>
                  </a:lnTo>
                  <a:lnTo>
                    <a:pt x="3115945" y="51092"/>
                  </a:lnTo>
                  <a:lnTo>
                    <a:pt x="3105785" y="40957"/>
                  </a:lnTo>
                  <a:lnTo>
                    <a:pt x="3105785" y="61188"/>
                  </a:lnTo>
                  <a:lnTo>
                    <a:pt x="3079369" y="87604"/>
                  </a:lnTo>
                  <a:lnTo>
                    <a:pt x="3075178" y="30568"/>
                  </a:lnTo>
                  <a:lnTo>
                    <a:pt x="3105785" y="61188"/>
                  </a:lnTo>
                  <a:lnTo>
                    <a:pt x="3105785" y="40957"/>
                  </a:lnTo>
                  <a:lnTo>
                    <a:pt x="3095383" y="30568"/>
                  </a:lnTo>
                  <a:lnTo>
                    <a:pt x="3072892" y="8102"/>
                  </a:lnTo>
                  <a:lnTo>
                    <a:pt x="3063240" y="17780"/>
                  </a:lnTo>
                  <a:lnTo>
                    <a:pt x="3068574" y="93179"/>
                  </a:lnTo>
                  <a:lnTo>
                    <a:pt x="3079623" y="104228"/>
                  </a:lnTo>
                  <a:lnTo>
                    <a:pt x="3096209" y="87604"/>
                  </a:lnTo>
                  <a:lnTo>
                    <a:pt x="3114167" y="69608"/>
                  </a:lnTo>
                  <a:lnTo>
                    <a:pt x="3141218" y="96545"/>
                  </a:lnTo>
                  <a:lnTo>
                    <a:pt x="3151251" y="86448"/>
                  </a:lnTo>
                  <a:close/>
                </a:path>
                <a:path extrusionOk="0" h="303529" w="5062855">
                  <a:moveTo>
                    <a:pt x="3461639" y="254838"/>
                  </a:moveTo>
                  <a:lnTo>
                    <a:pt x="3452749" y="245846"/>
                  </a:lnTo>
                  <a:lnTo>
                    <a:pt x="3414141" y="284378"/>
                  </a:lnTo>
                  <a:lnTo>
                    <a:pt x="3414395" y="279692"/>
                  </a:lnTo>
                  <a:lnTo>
                    <a:pt x="3414522" y="273418"/>
                  </a:lnTo>
                  <a:lnTo>
                    <a:pt x="3414725" y="266788"/>
                  </a:lnTo>
                  <a:lnTo>
                    <a:pt x="3414852" y="260629"/>
                  </a:lnTo>
                  <a:lnTo>
                    <a:pt x="3411474" y="218973"/>
                  </a:lnTo>
                  <a:lnTo>
                    <a:pt x="3410712" y="215950"/>
                  </a:lnTo>
                  <a:lnTo>
                    <a:pt x="3409315" y="212559"/>
                  </a:lnTo>
                  <a:lnTo>
                    <a:pt x="3405505" y="205930"/>
                  </a:lnTo>
                  <a:lnTo>
                    <a:pt x="3404679" y="204851"/>
                  </a:lnTo>
                  <a:lnTo>
                    <a:pt x="3403092" y="202742"/>
                  </a:lnTo>
                  <a:lnTo>
                    <a:pt x="3393440" y="193065"/>
                  </a:lnTo>
                  <a:lnTo>
                    <a:pt x="3386074" y="189877"/>
                  </a:lnTo>
                  <a:lnTo>
                    <a:pt x="3378073" y="190144"/>
                  </a:lnTo>
                  <a:lnTo>
                    <a:pt x="3345561" y="214058"/>
                  </a:lnTo>
                  <a:lnTo>
                    <a:pt x="3339719" y="226326"/>
                  </a:lnTo>
                  <a:lnTo>
                    <a:pt x="3350895" y="237477"/>
                  </a:lnTo>
                  <a:lnTo>
                    <a:pt x="3351403" y="236893"/>
                  </a:lnTo>
                  <a:lnTo>
                    <a:pt x="3351758" y="234962"/>
                  </a:lnTo>
                  <a:lnTo>
                    <a:pt x="3352038" y="233641"/>
                  </a:lnTo>
                  <a:lnTo>
                    <a:pt x="3352673" y="231432"/>
                  </a:lnTo>
                  <a:lnTo>
                    <a:pt x="3353181" y="229209"/>
                  </a:lnTo>
                  <a:lnTo>
                    <a:pt x="3353816" y="227076"/>
                  </a:lnTo>
                  <a:lnTo>
                    <a:pt x="3354705" y="225005"/>
                  </a:lnTo>
                  <a:lnTo>
                    <a:pt x="3355721" y="222554"/>
                  </a:lnTo>
                  <a:lnTo>
                    <a:pt x="3356991" y="220129"/>
                  </a:lnTo>
                  <a:lnTo>
                    <a:pt x="3358629" y="217538"/>
                  </a:lnTo>
                  <a:lnTo>
                    <a:pt x="3359912" y="215353"/>
                  </a:lnTo>
                  <a:lnTo>
                    <a:pt x="3361601" y="213182"/>
                  </a:lnTo>
                  <a:lnTo>
                    <a:pt x="3363353" y="211366"/>
                  </a:lnTo>
                  <a:lnTo>
                    <a:pt x="3365373" y="209448"/>
                  </a:lnTo>
                  <a:lnTo>
                    <a:pt x="3367405" y="207937"/>
                  </a:lnTo>
                  <a:lnTo>
                    <a:pt x="3369564" y="206857"/>
                  </a:lnTo>
                  <a:lnTo>
                    <a:pt x="3371596" y="205765"/>
                  </a:lnTo>
                  <a:lnTo>
                    <a:pt x="3373882" y="205130"/>
                  </a:lnTo>
                  <a:lnTo>
                    <a:pt x="3376168" y="204952"/>
                  </a:lnTo>
                  <a:lnTo>
                    <a:pt x="3378454" y="204851"/>
                  </a:lnTo>
                  <a:lnTo>
                    <a:pt x="3380740" y="205282"/>
                  </a:lnTo>
                  <a:lnTo>
                    <a:pt x="3383026" y="206248"/>
                  </a:lnTo>
                  <a:lnTo>
                    <a:pt x="3385439" y="207213"/>
                  </a:lnTo>
                  <a:lnTo>
                    <a:pt x="3387598" y="208788"/>
                  </a:lnTo>
                  <a:lnTo>
                    <a:pt x="3390176" y="211378"/>
                  </a:lnTo>
                  <a:lnTo>
                    <a:pt x="3394075" y="215163"/>
                  </a:lnTo>
                  <a:lnTo>
                    <a:pt x="3402355" y="254838"/>
                  </a:lnTo>
                  <a:lnTo>
                    <a:pt x="3402838" y="266788"/>
                  </a:lnTo>
                  <a:lnTo>
                    <a:pt x="3402330" y="292201"/>
                  </a:lnTo>
                  <a:lnTo>
                    <a:pt x="3413379" y="303199"/>
                  </a:lnTo>
                  <a:lnTo>
                    <a:pt x="3432162" y="284378"/>
                  </a:lnTo>
                  <a:lnTo>
                    <a:pt x="3461639" y="254838"/>
                  </a:lnTo>
                  <a:close/>
                </a:path>
                <a:path extrusionOk="0" h="303529" w="5062855">
                  <a:moveTo>
                    <a:pt x="3506673" y="202069"/>
                  </a:moveTo>
                  <a:lnTo>
                    <a:pt x="3493732" y="171526"/>
                  </a:lnTo>
                  <a:lnTo>
                    <a:pt x="3493732" y="201980"/>
                  </a:lnTo>
                  <a:lnTo>
                    <a:pt x="3492754" y="208280"/>
                  </a:lnTo>
                  <a:lnTo>
                    <a:pt x="3491077" y="211378"/>
                  </a:lnTo>
                  <a:lnTo>
                    <a:pt x="3485134" y="217297"/>
                  </a:lnTo>
                  <a:lnTo>
                    <a:pt x="3481959" y="219011"/>
                  </a:lnTo>
                  <a:lnTo>
                    <a:pt x="3475355" y="219849"/>
                  </a:lnTo>
                  <a:lnTo>
                    <a:pt x="3471799" y="219227"/>
                  </a:lnTo>
                  <a:lnTo>
                    <a:pt x="3468116" y="217538"/>
                  </a:lnTo>
                  <a:lnTo>
                    <a:pt x="3464052" y="215747"/>
                  </a:lnTo>
                  <a:lnTo>
                    <a:pt x="3432175" y="186690"/>
                  </a:lnTo>
                  <a:lnTo>
                    <a:pt x="3418332" y="162610"/>
                  </a:lnTo>
                  <a:lnTo>
                    <a:pt x="3419348" y="156083"/>
                  </a:lnTo>
                  <a:lnTo>
                    <a:pt x="3436493" y="144526"/>
                  </a:lnTo>
                  <a:lnTo>
                    <a:pt x="3439922" y="145097"/>
                  </a:lnTo>
                  <a:lnTo>
                    <a:pt x="3475736" y="173164"/>
                  </a:lnTo>
                  <a:lnTo>
                    <a:pt x="3483737" y="182448"/>
                  </a:lnTo>
                  <a:lnTo>
                    <a:pt x="3487293" y="186829"/>
                  </a:lnTo>
                  <a:lnTo>
                    <a:pt x="3493732" y="201980"/>
                  </a:lnTo>
                  <a:lnTo>
                    <a:pt x="3493732" y="171526"/>
                  </a:lnTo>
                  <a:lnTo>
                    <a:pt x="3466693" y="144526"/>
                  </a:lnTo>
                  <a:lnTo>
                    <a:pt x="3436480" y="131572"/>
                  </a:lnTo>
                  <a:lnTo>
                    <a:pt x="3429012" y="132715"/>
                  </a:lnTo>
                  <a:lnTo>
                    <a:pt x="3405352" y="162356"/>
                  </a:lnTo>
                  <a:lnTo>
                    <a:pt x="3406140" y="170129"/>
                  </a:lnTo>
                  <a:lnTo>
                    <a:pt x="3431032" y="207276"/>
                  </a:lnTo>
                  <a:lnTo>
                    <a:pt x="3467735" y="231902"/>
                  </a:lnTo>
                  <a:lnTo>
                    <a:pt x="3475609" y="232854"/>
                  </a:lnTo>
                  <a:lnTo>
                    <a:pt x="3483076" y="231673"/>
                  </a:lnTo>
                  <a:lnTo>
                    <a:pt x="3505504" y="209156"/>
                  </a:lnTo>
                  <a:lnTo>
                    <a:pt x="3506673" y="202069"/>
                  </a:lnTo>
                  <a:close/>
                </a:path>
                <a:path extrusionOk="0" h="303529" w="5062855">
                  <a:moveTo>
                    <a:pt x="3575177" y="141376"/>
                  </a:moveTo>
                  <a:lnTo>
                    <a:pt x="3567176" y="133375"/>
                  </a:lnTo>
                  <a:lnTo>
                    <a:pt x="3553206" y="147269"/>
                  </a:lnTo>
                  <a:lnTo>
                    <a:pt x="3510800" y="104863"/>
                  </a:lnTo>
                  <a:lnTo>
                    <a:pt x="3482594" y="76657"/>
                  </a:lnTo>
                  <a:lnTo>
                    <a:pt x="3474466" y="84810"/>
                  </a:lnTo>
                  <a:lnTo>
                    <a:pt x="3478403" y="89369"/>
                  </a:lnTo>
                  <a:lnTo>
                    <a:pt x="3479927" y="93687"/>
                  </a:lnTo>
                  <a:lnTo>
                    <a:pt x="3477895" y="101828"/>
                  </a:lnTo>
                  <a:lnTo>
                    <a:pt x="3474593" y="106540"/>
                  </a:lnTo>
                  <a:lnTo>
                    <a:pt x="3469259" y="111912"/>
                  </a:lnTo>
                  <a:lnTo>
                    <a:pt x="3476498" y="119062"/>
                  </a:lnTo>
                  <a:lnTo>
                    <a:pt x="3490595" y="104863"/>
                  </a:lnTo>
                  <a:lnTo>
                    <a:pt x="3543173" y="157378"/>
                  </a:lnTo>
                  <a:lnTo>
                    <a:pt x="3528949" y="171577"/>
                  </a:lnTo>
                  <a:lnTo>
                    <a:pt x="3536950" y="179578"/>
                  </a:lnTo>
                  <a:lnTo>
                    <a:pt x="3569271" y="147269"/>
                  </a:lnTo>
                  <a:lnTo>
                    <a:pt x="3575177" y="141376"/>
                  </a:lnTo>
                  <a:close/>
                </a:path>
                <a:path extrusionOk="0" h="303529" w="5062855">
                  <a:moveTo>
                    <a:pt x="3623665" y="85623"/>
                  </a:moveTo>
                  <a:lnTo>
                    <a:pt x="3615017" y="58648"/>
                  </a:lnTo>
                  <a:lnTo>
                    <a:pt x="3611499" y="55143"/>
                  </a:lnTo>
                  <a:lnTo>
                    <a:pt x="3606800" y="50406"/>
                  </a:lnTo>
                  <a:lnTo>
                    <a:pt x="3602228" y="47256"/>
                  </a:lnTo>
                  <a:lnTo>
                    <a:pt x="3593592" y="44132"/>
                  </a:lnTo>
                  <a:lnTo>
                    <a:pt x="3589147" y="43675"/>
                  </a:lnTo>
                  <a:lnTo>
                    <a:pt x="3580130" y="44932"/>
                  </a:lnTo>
                  <a:lnTo>
                    <a:pt x="3554857" y="65087"/>
                  </a:lnTo>
                  <a:lnTo>
                    <a:pt x="3534067" y="44297"/>
                  </a:lnTo>
                  <a:lnTo>
                    <a:pt x="3534130" y="44132"/>
                  </a:lnTo>
                  <a:lnTo>
                    <a:pt x="3566795" y="11417"/>
                  </a:lnTo>
                  <a:lnTo>
                    <a:pt x="3557651" y="2209"/>
                  </a:lnTo>
                  <a:lnTo>
                    <a:pt x="3514598" y="45199"/>
                  </a:lnTo>
                  <a:lnTo>
                    <a:pt x="3554984" y="85559"/>
                  </a:lnTo>
                  <a:lnTo>
                    <a:pt x="3558159" y="80733"/>
                  </a:lnTo>
                  <a:lnTo>
                    <a:pt x="3560699" y="77419"/>
                  </a:lnTo>
                  <a:lnTo>
                    <a:pt x="3585083" y="58928"/>
                  </a:lnTo>
                  <a:lnTo>
                    <a:pt x="3587750" y="58648"/>
                  </a:lnTo>
                  <a:lnTo>
                    <a:pt x="3609721" y="85623"/>
                  </a:lnTo>
                  <a:lnTo>
                    <a:pt x="3609213" y="88557"/>
                  </a:lnTo>
                  <a:lnTo>
                    <a:pt x="3608070" y="91313"/>
                  </a:lnTo>
                  <a:lnTo>
                    <a:pt x="3606800" y="94068"/>
                  </a:lnTo>
                  <a:lnTo>
                    <a:pt x="3605149" y="96494"/>
                  </a:lnTo>
                  <a:lnTo>
                    <a:pt x="3602990" y="98602"/>
                  </a:lnTo>
                  <a:lnTo>
                    <a:pt x="3600831" y="100749"/>
                  </a:lnTo>
                  <a:lnTo>
                    <a:pt x="3589147" y="107759"/>
                  </a:lnTo>
                  <a:lnTo>
                    <a:pt x="3586734" y="108915"/>
                  </a:lnTo>
                  <a:lnTo>
                    <a:pt x="3584321" y="109867"/>
                  </a:lnTo>
                  <a:lnTo>
                    <a:pt x="3579749" y="111379"/>
                  </a:lnTo>
                  <a:lnTo>
                    <a:pt x="3577971" y="111861"/>
                  </a:lnTo>
                  <a:lnTo>
                    <a:pt x="3576574" y="112077"/>
                  </a:lnTo>
                  <a:lnTo>
                    <a:pt x="3575812" y="112814"/>
                  </a:lnTo>
                  <a:lnTo>
                    <a:pt x="3586988" y="123913"/>
                  </a:lnTo>
                  <a:lnTo>
                    <a:pt x="3590925" y="122580"/>
                  </a:lnTo>
                  <a:lnTo>
                    <a:pt x="3595116" y="120510"/>
                  </a:lnTo>
                  <a:lnTo>
                    <a:pt x="3599561" y="117703"/>
                  </a:lnTo>
                  <a:lnTo>
                    <a:pt x="3604133" y="114896"/>
                  </a:lnTo>
                  <a:lnTo>
                    <a:pt x="3608197" y="111620"/>
                  </a:lnTo>
                  <a:lnTo>
                    <a:pt x="3611981" y="107759"/>
                  </a:lnTo>
                  <a:lnTo>
                    <a:pt x="3615944" y="103784"/>
                  </a:lnTo>
                  <a:lnTo>
                    <a:pt x="3618992" y="99441"/>
                  </a:lnTo>
                  <a:lnTo>
                    <a:pt x="3622802" y="90144"/>
                  </a:lnTo>
                  <a:lnTo>
                    <a:pt x="3623665" y="85623"/>
                  </a:lnTo>
                  <a:close/>
                </a:path>
                <a:path extrusionOk="0" h="303529" w="5062855">
                  <a:moveTo>
                    <a:pt x="3940556" y="254939"/>
                  </a:moveTo>
                  <a:lnTo>
                    <a:pt x="3931539" y="246062"/>
                  </a:lnTo>
                  <a:lnTo>
                    <a:pt x="3893058" y="285419"/>
                  </a:lnTo>
                  <a:lnTo>
                    <a:pt x="3893185" y="280339"/>
                  </a:lnTo>
                  <a:lnTo>
                    <a:pt x="3893312" y="273989"/>
                  </a:lnTo>
                  <a:lnTo>
                    <a:pt x="3893515" y="267639"/>
                  </a:lnTo>
                  <a:lnTo>
                    <a:pt x="3893642" y="261289"/>
                  </a:lnTo>
                  <a:lnTo>
                    <a:pt x="3893693" y="251129"/>
                  </a:lnTo>
                  <a:lnTo>
                    <a:pt x="3893312" y="239712"/>
                  </a:lnTo>
                  <a:lnTo>
                    <a:pt x="3893058" y="235889"/>
                  </a:lnTo>
                  <a:lnTo>
                    <a:pt x="3892550" y="232079"/>
                  </a:lnTo>
                  <a:lnTo>
                    <a:pt x="3892169" y="227012"/>
                  </a:lnTo>
                  <a:lnTo>
                    <a:pt x="3891407" y="223189"/>
                  </a:lnTo>
                  <a:lnTo>
                    <a:pt x="3890518" y="220662"/>
                  </a:lnTo>
                  <a:lnTo>
                    <a:pt x="3889502" y="216839"/>
                  </a:lnTo>
                  <a:lnTo>
                    <a:pt x="3888105" y="213029"/>
                  </a:lnTo>
                  <a:lnTo>
                    <a:pt x="3886200" y="210489"/>
                  </a:lnTo>
                  <a:lnTo>
                    <a:pt x="3884422" y="206679"/>
                  </a:lnTo>
                  <a:lnTo>
                    <a:pt x="3883571" y="205409"/>
                  </a:lnTo>
                  <a:lnTo>
                    <a:pt x="3881882" y="202869"/>
                  </a:lnTo>
                  <a:lnTo>
                    <a:pt x="3872230" y="193979"/>
                  </a:lnTo>
                  <a:lnTo>
                    <a:pt x="3864864" y="190169"/>
                  </a:lnTo>
                  <a:lnTo>
                    <a:pt x="3856863" y="190169"/>
                  </a:lnTo>
                  <a:lnTo>
                    <a:pt x="3824478" y="214312"/>
                  </a:lnTo>
                  <a:lnTo>
                    <a:pt x="3821557" y="219379"/>
                  </a:lnTo>
                  <a:lnTo>
                    <a:pt x="3819652" y="223189"/>
                  </a:lnTo>
                  <a:lnTo>
                    <a:pt x="3818509" y="227012"/>
                  </a:lnTo>
                  <a:lnTo>
                    <a:pt x="3829685" y="238429"/>
                  </a:lnTo>
                  <a:lnTo>
                    <a:pt x="3830320" y="237159"/>
                  </a:lnTo>
                  <a:lnTo>
                    <a:pt x="3830574" y="235889"/>
                  </a:lnTo>
                  <a:lnTo>
                    <a:pt x="3830955" y="234619"/>
                  </a:lnTo>
                  <a:lnTo>
                    <a:pt x="3831971" y="229539"/>
                  </a:lnTo>
                  <a:lnTo>
                    <a:pt x="3832606" y="228269"/>
                  </a:lnTo>
                  <a:lnTo>
                    <a:pt x="3833495" y="225729"/>
                  </a:lnTo>
                  <a:lnTo>
                    <a:pt x="3835781" y="220662"/>
                  </a:lnTo>
                  <a:lnTo>
                    <a:pt x="3837305" y="218109"/>
                  </a:lnTo>
                  <a:lnTo>
                    <a:pt x="3838702" y="215569"/>
                  </a:lnTo>
                  <a:lnTo>
                    <a:pt x="3840353" y="214312"/>
                  </a:lnTo>
                  <a:lnTo>
                    <a:pt x="3842258" y="211759"/>
                  </a:lnTo>
                  <a:lnTo>
                    <a:pt x="3844163" y="210489"/>
                  </a:lnTo>
                  <a:lnTo>
                    <a:pt x="3846195" y="207962"/>
                  </a:lnTo>
                  <a:lnTo>
                    <a:pt x="3850513" y="206679"/>
                  </a:lnTo>
                  <a:lnTo>
                    <a:pt x="3852672" y="205409"/>
                  </a:lnTo>
                  <a:lnTo>
                    <a:pt x="3859530" y="205409"/>
                  </a:lnTo>
                  <a:lnTo>
                    <a:pt x="3861816" y="206679"/>
                  </a:lnTo>
                  <a:lnTo>
                    <a:pt x="3864229" y="207962"/>
                  </a:lnTo>
                  <a:lnTo>
                    <a:pt x="3880599" y="246062"/>
                  </a:lnTo>
                  <a:lnTo>
                    <a:pt x="3881501" y="261289"/>
                  </a:lnTo>
                  <a:lnTo>
                    <a:pt x="3881501" y="273989"/>
                  </a:lnTo>
                  <a:lnTo>
                    <a:pt x="3881374" y="286689"/>
                  </a:lnTo>
                  <a:lnTo>
                    <a:pt x="3881120" y="293052"/>
                  </a:lnTo>
                  <a:lnTo>
                    <a:pt x="3892169" y="303199"/>
                  </a:lnTo>
                  <a:lnTo>
                    <a:pt x="3909987" y="285419"/>
                  </a:lnTo>
                  <a:lnTo>
                    <a:pt x="3940556" y="254939"/>
                  </a:lnTo>
                  <a:close/>
                </a:path>
                <a:path extrusionOk="0" h="303529" w="5062855">
                  <a:moveTo>
                    <a:pt x="3985552" y="202869"/>
                  </a:moveTo>
                  <a:lnTo>
                    <a:pt x="3984752" y="195262"/>
                  </a:lnTo>
                  <a:lnTo>
                    <a:pt x="3981767" y="186359"/>
                  </a:lnTo>
                  <a:lnTo>
                    <a:pt x="3976636" y="177469"/>
                  </a:lnTo>
                  <a:lnTo>
                    <a:pt x="3972560" y="172516"/>
                  </a:lnTo>
                  <a:lnTo>
                    <a:pt x="3972560" y="202869"/>
                  </a:lnTo>
                  <a:lnTo>
                    <a:pt x="3971544" y="209219"/>
                  </a:lnTo>
                  <a:lnTo>
                    <a:pt x="3969893" y="211759"/>
                  </a:lnTo>
                  <a:lnTo>
                    <a:pt x="3963924" y="218109"/>
                  </a:lnTo>
                  <a:lnTo>
                    <a:pt x="3960749" y="219379"/>
                  </a:lnTo>
                  <a:lnTo>
                    <a:pt x="3954145" y="220662"/>
                  </a:lnTo>
                  <a:lnTo>
                    <a:pt x="3950589" y="219379"/>
                  </a:lnTo>
                  <a:lnTo>
                    <a:pt x="3946906" y="218109"/>
                  </a:lnTo>
                  <a:lnTo>
                    <a:pt x="3942842" y="216839"/>
                  </a:lnTo>
                  <a:lnTo>
                    <a:pt x="3938778" y="214312"/>
                  </a:lnTo>
                  <a:lnTo>
                    <a:pt x="3934841" y="210489"/>
                  </a:lnTo>
                  <a:lnTo>
                    <a:pt x="3930777" y="206679"/>
                  </a:lnTo>
                  <a:lnTo>
                    <a:pt x="3903726" y="178739"/>
                  </a:lnTo>
                  <a:lnTo>
                    <a:pt x="3897249" y="163512"/>
                  </a:lnTo>
                  <a:lnTo>
                    <a:pt x="3897630" y="159689"/>
                  </a:lnTo>
                  <a:lnTo>
                    <a:pt x="3898138" y="157162"/>
                  </a:lnTo>
                  <a:lnTo>
                    <a:pt x="3899916" y="153339"/>
                  </a:lnTo>
                  <a:lnTo>
                    <a:pt x="3905758" y="148259"/>
                  </a:lnTo>
                  <a:lnTo>
                    <a:pt x="3908806" y="145719"/>
                  </a:lnTo>
                  <a:lnTo>
                    <a:pt x="3918712" y="145719"/>
                  </a:lnTo>
                  <a:lnTo>
                    <a:pt x="3922522" y="146989"/>
                  </a:lnTo>
                  <a:lnTo>
                    <a:pt x="3926205" y="149529"/>
                  </a:lnTo>
                  <a:lnTo>
                    <a:pt x="3930142" y="152069"/>
                  </a:lnTo>
                  <a:lnTo>
                    <a:pt x="3934587" y="154609"/>
                  </a:lnTo>
                  <a:lnTo>
                    <a:pt x="3938905" y="158419"/>
                  </a:lnTo>
                  <a:lnTo>
                    <a:pt x="3943858" y="163512"/>
                  </a:lnTo>
                  <a:lnTo>
                    <a:pt x="3949192" y="168579"/>
                  </a:lnTo>
                  <a:lnTo>
                    <a:pt x="3970274" y="195262"/>
                  </a:lnTo>
                  <a:lnTo>
                    <a:pt x="3971925" y="199059"/>
                  </a:lnTo>
                  <a:lnTo>
                    <a:pt x="3972560" y="202869"/>
                  </a:lnTo>
                  <a:lnTo>
                    <a:pt x="3972560" y="172516"/>
                  </a:lnTo>
                  <a:lnTo>
                    <a:pt x="3969334" y="168579"/>
                  </a:lnTo>
                  <a:lnTo>
                    <a:pt x="3959860" y="157162"/>
                  </a:lnTo>
                  <a:lnTo>
                    <a:pt x="3949928" y="148259"/>
                  </a:lnTo>
                  <a:lnTo>
                    <a:pt x="3946156" y="145719"/>
                  </a:lnTo>
                  <a:lnTo>
                    <a:pt x="3940518" y="141909"/>
                  </a:lnTo>
                  <a:lnTo>
                    <a:pt x="3931640" y="136829"/>
                  </a:lnTo>
                  <a:lnTo>
                    <a:pt x="3923284" y="133019"/>
                  </a:lnTo>
                  <a:lnTo>
                    <a:pt x="3915372" y="131762"/>
                  </a:lnTo>
                  <a:lnTo>
                    <a:pt x="3907866" y="133019"/>
                  </a:lnTo>
                  <a:lnTo>
                    <a:pt x="3884193" y="163512"/>
                  </a:lnTo>
                  <a:lnTo>
                    <a:pt x="3885057" y="171119"/>
                  </a:lnTo>
                  <a:lnTo>
                    <a:pt x="3909949" y="207962"/>
                  </a:lnTo>
                  <a:lnTo>
                    <a:pt x="3946652" y="232079"/>
                  </a:lnTo>
                  <a:lnTo>
                    <a:pt x="3954462" y="233362"/>
                  </a:lnTo>
                  <a:lnTo>
                    <a:pt x="3961892" y="232079"/>
                  </a:lnTo>
                  <a:lnTo>
                    <a:pt x="3984320" y="210489"/>
                  </a:lnTo>
                  <a:lnTo>
                    <a:pt x="3985552" y="202869"/>
                  </a:lnTo>
                  <a:close/>
                </a:path>
                <a:path extrusionOk="0" h="303529" w="5062855">
                  <a:moveTo>
                    <a:pt x="4053967" y="141909"/>
                  </a:moveTo>
                  <a:lnTo>
                    <a:pt x="4045966" y="134289"/>
                  </a:lnTo>
                  <a:lnTo>
                    <a:pt x="4032123" y="148259"/>
                  </a:lnTo>
                  <a:lnTo>
                    <a:pt x="3989247" y="105079"/>
                  </a:lnTo>
                  <a:lnTo>
                    <a:pt x="3961511" y="77139"/>
                  </a:lnTo>
                  <a:lnTo>
                    <a:pt x="3953256" y="86029"/>
                  </a:lnTo>
                  <a:lnTo>
                    <a:pt x="3957193" y="89839"/>
                  </a:lnTo>
                  <a:lnTo>
                    <a:pt x="3958717" y="94919"/>
                  </a:lnTo>
                  <a:lnTo>
                    <a:pt x="3956685" y="102539"/>
                  </a:lnTo>
                  <a:lnTo>
                    <a:pt x="3953510" y="107619"/>
                  </a:lnTo>
                  <a:lnTo>
                    <a:pt x="3948049" y="112712"/>
                  </a:lnTo>
                  <a:lnTo>
                    <a:pt x="3955288" y="120319"/>
                  </a:lnTo>
                  <a:lnTo>
                    <a:pt x="3969512" y="105079"/>
                  </a:lnTo>
                  <a:lnTo>
                    <a:pt x="4021963" y="158419"/>
                  </a:lnTo>
                  <a:lnTo>
                    <a:pt x="4007739" y="172389"/>
                  </a:lnTo>
                  <a:lnTo>
                    <a:pt x="4015740" y="180009"/>
                  </a:lnTo>
                  <a:lnTo>
                    <a:pt x="4047591" y="148259"/>
                  </a:lnTo>
                  <a:lnTo>
                    <a:pt x="4053967" y="141909"/>
                  </a:lnTo>
                  <a:close/>
                </a:path>
                <a:path extrusionOk="0" h="303529" w="5062855">
                  <a:moveTo>
                    <a:pt x="4104386" y="84759"/>
                  </a:moveTo>
                  <a:lnTo>
                    <a:pt x="4104259" y="75869"/>
                  </a:lnTo>
                  <a:lnTo>
                    <a:pt x="4103243" y="70789"/>
                  </a:lnTo>
                  <a:lnTo>
                    <a:pt x="4101084" y="66979"/>
                  </a:lnTo>
                  <a:lnTo>
                    <a:pt x="4099052" y="61912"/>
                  </a:lnTo>
                  <a:lnTo>
                    <a:pt x="4096004" y="56819"/>
                  </a:lnTo>
                  <a:lnTo>
                    <a:pt x="4094645" y="55562"/>
                  </a:lnTo>
                  <a:lnTo>
                    <a:pt x="4091940" y="53009"/>
                  </a:lnTo>
                  <a:lnTo>
                    <a:pt x="4091686" y="52793"/>
                  </a:lnTo>
                  <a:lnTo>
                    <a:pt x="4091686" y="87312"/>
                  </a:lnTo>
                  <a:lnTo>
                    <a:pt x="4089781" y="92379"/>
                  </a:lnTo>
                  <a:lnTo>
                    <a:pt x="4085590" y="96189"/>
                  </a:lnTo>
                  <a:lnTo>
                    <a:pt x="4083685" y="98729"/>
                  </a:lnTo>
                  <a:lnTo>
                    <a:pt x="4081653" y="100012"/>
                  </a:lnTo>
                  <a:lnTo>
                    <a:pt x="4079367" y="101269"/>
                  </a:lnTo>
                  <a:lnTo>
                    <a:pt x="4077208" y="101269"/>
                  </a:lnTo>
                  <a:lnTo>
                    <a:pt x="4074414" y="102539"/>
                  </a:lnTo>
                  <a:lnTo>
                    <a:pt x="4067937" y="101269"/>
                  </a:lnTo>
                  <a:lnTo>
                    <a:pt x="4064127" y="100012"/>
                  </a:lnTo>
                  <a:lnTo>
                    <a:pt x="4059682" y="98729"/>
                  </a:lnTo>
                  <a:lnTo>
                    <a:pt x="4042283" y="83489"/>
                  </a:lnTo>
                  <a:lnTo>
                    <a:pt x="4041648" y="83489"/>
                  </a:lnTo>
                  <a:lnTo>
                    <a:pt x="4040886" y="82219"/>
                  </a:lnTo>
                  <a:lnTo>
                    <a:pt x="4040251" y="80962"/>
                  </a:lnTo>
                  <a:lnTo>
                    <a:pt x="4041140" y="78409"/>
                  </a:lnTo>
                  <a:lnTo>
                    <a:pt x="4042283" y="74612"/>
                  </a:lnTo>
                  <a:lnTo>
                    <a:pt x="4043934" y="72059"/>
                  </a:lnTo>
                  <a:lnTo>
                    <a:pt x="4045458" y="68262"/>
                  </a:lnTo>
                  <a:lnTo>
                    <a:pt x="4047490" y="65709"/>
                  </a:lnTo>
                  <a:lnTo>
                    <a:pt x="4049903" y="63169"/>
                  </a:lnTo>
                  <a:lnTo>
                    <a:pt x="4051808" y="61912"/>
                  </a:lnTo>
                  <a:lnTo>
                    <a:pt x="4053713" y="59359"/>
                  </a:lnTo>
                  <a:lnTo>
                    <a:pt x="4055745" y="58089"/>
                  </a:lnTo>
                  <a:lnTo>
                    <a:pt x="4057904" y="56819"/>
                  </a:lnTo>
                  <a:lnTo>
                    <a:pt x="4060190" y="56819"/>
                  </a:lnTo>
                  <a:lnTo>
                    <a:pt x="4066032" y="55562"/>
                  </a:lnTo>
                  <a:lnTo>
                    <a:pt x="4069334" y="55562"/>
                  </a:lnTo>
                  <a:lnTo>
                    <a:pt x="4072382" y="56819"/>
                  </a:lnTo>
                  <a:lnTo>
                    <a:pt x="4075303" y="59359"/>
                  </a:lnTo>
                  <a:lnTo>
                    <a:pt x="4078478" y="60629"/>
                  </a:lnTo>
                  <a:lnTo>
                    <a:pt x="4081653" y="64439"/>
                  </a:lnTo>
                  <a:lnTo>
                    <a:pt x="4087749" y="70789"/>
                  </a:lnTo>
                  <a:lnTo>
                    <a:pt x="4090924" y="75869"/>
                  </a:lnTo>
                  <a:lnTo>
                    <a:pt x="4091686" y="87312"/>
                  </a:lnTo>
                  <a:lnTo>
                    <a:pt x="4091686" y="52793"/>
                  </a:lnTo>
                  <a:lnTo>
                    <a:pt x="4087495" y="49212"/>
                  </a:lnTo>
                  <a:lnTo>
                    <a:pt x="4082923" y="45389"/>
                  </a:lnTo>
                  <a:lnTo>
                    <a:pt x="4078097" y="44119"/>
                  </a:lnTo>
                  <a:lnTo>
                    <a:pt x="4073398" y="41579"/>
                  </a:lnTo>
                  <a:lnTo>
                    <a:pt x="4068445" y="41579"/>
                  </a:lnTo>
                  <a:lnTo>
                    <a:pt x="4059047" y="42862"/>
                  </a:lnTo>
                  <a:lnTo>
                    <a:pt x="4038092" y="59359"/>
                  </a:lnTo>
                  <a:lnTo>
                    <a:pt x="4036441" y="61912"/>
                  </a:lnTo>
                  <a:lnTo>
                    <a:pt x="4034663" y="65709"/>
                  </a:lnTo>
                  <a:lnTo>
                    <a:pt x="4033520" y="69519"/>
                  </a:lnTo>
                  <a:lnTo>
                    <a:pt x="4032758" y="74612"/>
                  </a:lnTo>
                  <a:lnTo>
                    <a:pt x="4027538" y="66979"/>
                  </a:lnTo>
                  <a:lnTo>
                    <a:pt x="4023715" y="60629"/>
                  </a:lnTo>
                  <a:lnTo>
                    <a:pt x="4021302" y="54279"/>
                  </a:lnTo>
                  <a:lnTo>
                    <a:pt x="4020312" y="47929"/>
                  </a:lnTo>
                  <a:lnTo>
                    <a:pt x="4019931" y="39039"/>
                  </a:lnTo>
                  <a:lnTo>
                    <a:pt x="4022979" y="31419"/>
                  </a:lnTo>
                  <a:lnTo>
                    <a:pt x="4031488" y="22529"/>
                  </a:lnTo>
                  <a:lnTo>
                    <a:pt x="4033647" y="21259"/>
                  </a:lnTo>
                  <a:lnTo>
                    <a:pt x="4035933" y="19989"/>
                  </a:lnTo>
                  <a:lnTo>
                    <a:pt x="4038092" y="18719"/>
                  </a:lnTo>
                  <a:lnTo>
                    <a:pt x="4039997" y="17462"/>
                  </a:lnTo>
                  <a:lnTo>
                    <a:pt x="4041394" y="17462"/>
                  </a:lnTo>
                  <a:lnTo>
                    <a:pt x="4041902" y="16179"/>
                  </a:lnTo>
                  <a:lnTo>
                    <a:pt x="4031869" y="7289"/>
                  </a:lnTo>
                  <a:lnTo>
                    <a:pt x="4030345" y="7289"/>
                  </a:lnTo>
                  <a:lnTo>
                    <a:pt x="4025392" y="11112"/>
                  </a:lnTo>
                  <a:lnTo>
                    <a:pt x="4023614" y="12369"/>
                  </a:lnTo>
                  <a:lnTo>
                    <a:pt x="4021836" y="14909"/>
                  </a:lnTo>
                  <a:lnTo>
                    <a:pt x="4015994" y="19989"/>
                  </a:lnTo>
                  <a:lnTo>
                    <a:pt x="4011930" y="26339"/>
                  </a:lnTo>
                  <a:lnTo>
                    <a:pt x="4007358" y="40309"/>
                  </a:lnTo>
                  <a:lnTo>
                    <a:pt x="4006850" y="46659"/>
                  </a:lnTo>
                  <a:lnTo>
                    <a:pt x="4007993" y="54279"/>
                  </a:lnTo>
                  <a:lnTo>
                    <a:pt x="4027309" y="89839"/>
                  </a:lnTo>
                  <a:lnTo>
                    <a:pt x="4032123" y="94919"/>
                  </a:lnTo>
                  <a:lnTo>
                    <a:pt x="4039108" y="102539"/>
                  </a:lnTo>
                  <a:lnTo>
                    <a:pt x="4045712" y="107619"/>
                  </a:lnTo>
                  <a:lnTo>
                    <a:pt x="4051935" y="110159"/>
                  </a:lnTo>
                  <a:lnTo>
                    <a:pt x="4058285" y="113969"/>
                  </a:lnTo>
                  <a:lnTo>
                    <a:pt x="4064127" y="115239"/>
                  </a:lnTo>
                  <a:lnTo>
                    <a:pt x="4078605" y="115239"/>
                  </a:lnTo>
                  <a:lnTo>
                    <a:pt x="4086733" y="111429"/>
                  </a:lnTo>
                  <a:lnTo>
                    <a:pt x="4090543" y="108889"/>
                  </a:lnTo>
                  <a:lnTo>
                    <a:pt x="4096461" y="102539"/>
                  </a:lnTo>
                  <a:lnTo>
                    <a:pt x="4097655" y="101269"/>
                  </a:lnTo>
                  <a:lnTo>
                    <a:pt x="4100195" y="97459"/>
                  </a:lnTo>
                  <a:lnTo>
                    <a:pt x="4103497" y="89839"/>
                  </a:lnTo>
                  <a:lnTo>
                    <a:pt x="4104386" y="84759"/>
                  </a:lnTo>
                  <a:close/>
                </a:path>
                <a:path extrusionOk="0" h="303529" w="5062855">
                  <a:moveTo>
                    <a:pt x="4419346" y="254838"/>
                  </a:moveTo>
                  <a:lnTo>
                    <a:pt x="4410329" y="245846"/>
                  </a:lnTo>
                  <a:lnTo>
                    <a:pt x="4371848" y="284378"/>
                  </a:lnTo>
                  <a:lnTo>
                    <a:pt x="4371975" y="279692"/>
                  </a:lnTo>
                  <a:lnTo>
                    <a:pt x="4372229" y="273418"/>
                  </a:lnTo>
                  <a:lnTo>
                    <a:pt x="4372356" y="265493"/>
                  </a:lnTo>
                  <a:lnTo>
                    <a:pt x="4372508" y="260629"/>
                  </a:lnTo>
                  <a:lnTo>
                    <a:pt x="4372483" y="250190"/>
                  </a:lnTo>
                  <a:lnTo>
                    <a:pt x="4372229" y="243319"/>
                  </a:lnTo>
                  <a:lnTo>
                    <a:pt x="4372102" y="239102"/>
                  </a:lnTo>
                  <a:lnTo>
                    <a:pt x="4362348" y="204851"/>
                  </a:lnTo>
                  <a:lnTo>
                    <a:pt x="4360672" y="202742"/>
                  </a:lnTo>
                  <a:lnTo>
                    <a:pt x="4351020" y="193065"/>
                  </a:lnTo>
                  <a:lnTo>
                    <a:pt x="4343781" y="189877"/>
                  </a:lnTo>
                  <a:lnTo>
                    <a:pt x="4335653" y="190144"/>
                  </a:lnTo>
                  <a:lnTo>
                    <a:pt x="4300474" y="218973"/>
                  </a:lnTo>
                  <a:lnTo>
                    <a:pt x="4297426" y="226326"/>
                  </a:lnTo>
                  <a:lnTo>
                    <a:pt x="4308475" y="237477"/>
                  </a:lnTo>
                  <a:lnTo>
                    <a:pt x="4309110" y="236893"/>
                  </a:lnTo>
                  <a:lnTo>
                    <a:pt x="4309465" y="234962"/>
                  </a:lnTo>
                  <a:lnTo>
                    <a:pt x="4309745" y="233641"/>
                  </a:lnTo>
                  <a:lnTo>
                    <a:pt x="4310761" y="229209"/>
                  </a:lnTo>
                  <a:lnTo>
                    <a:pt x="4311523" y="227076"/>
                  </a:lnTo>
                  <a:lnTo>
                    <a:pt x="4312412" y="225005"/>
                  </a:lnTo>
                  <a:lnTo>
                    <a:pt x="4313428" y="222554"/>
                  </a:lnTo>
                  <a:lnTo>
                    <a:pt x="4314698" y="220129"/>
                  </a:lnTo>
                  <a:lnTo>
                    <a:pt x="4317492" y="215353"/>
                  </a:lnTo>
                  <a:lnTo>
                    <a:pt x="4319194" y="213182"/>
                  </a:lnTo>
                  <a:lnTo>
                    <a:pt x="4321048" y="211366"/>
                  </a:lnTo>
                  <a:lnTo>
                    <a:pt x="4322953" y="209448"/>
                  </a:lnTo>
                  <a:lnTo>
                    <a:pt x="4336034" y="204851"/>
                  </a:lnTo>
                  <a:lnTo>
                    <a:pt x="4338320" y="205282"/>
                  </a:lnTo>
                  <a:lnTo>
                    <a:pt x="4358678" y="238036"/>
                  </a:lnTo>
                  <a:lnTo>
                    <a:pt x="4360405" y="273418"/>
                  </a:lnTo>
                  <a:lnTo>
                    <a:pt x="4360037" y="292201"/>
                  </a:lnTo>
                  <a:lnTo>
                    <a:pt x="4370959" y="303199"/>
                  </a:lnTo>
                  <a:lnTo>
                    <a:pt x="4389793" y="284378"/>
                  </a:lnTo>
                  <a:lnTo>
                    <a:pt x="4419346" y="254838"/>
                  </a:lnTo>
                  <a:close/>
                </a:path>
                <a:path extrusionOk="0" h="303529" w="5062855">
                  <a:moveTo>
                    <a:pt x="4464380" y="202069"/>
                  </a:moveTo>
                  <a:lnTo>
                    <a:pt x="4451299" y="171500"/>
                  </a:lnTo>
                  <a:lnTo>
                    <a:pt x="4451299" y="201485"/>
                  </a:lnTo>
                  <a:lnTo>
                    <a:pt x="4451223" y="202742"/>
                  </a:lnTo>
                  <a:lnTo>
                    <a:pt x="4450969" y="204952"/>
                  </a:lnTo>
                  <a:lnTo>
                    <a:pt x="4450461" y="208280"/>
                  </a:lnTo>
                  <a:lnTo>
                    <a:pt x="4448657" y="211378"/>
                  </a:lnTo>
                  <a:lnTo>
                    <a:pt x="4445762" y="214274"/>
                  </a:lnTo>
                  <a:lnTo>
                    <a:pt x="4442841" y="217297"/>
                  </a:lnTo>
                  <a:lnTo>
                    <a:pt x="4439666" y="219011"/>
                  </a:lnTo>
                  <a:lnTo>
                    <a:pt x="4432935" y="219849"/>
                  </a:lnTo>
                  <a:lnTo>
                    <a:pt x="4429379" y="219227"/>
                  </a:lnTo>
                  <a:lnTo>
                    <a:pt x="4425696" y="217538"/>
                  </a:lnTo>
                  <a:lnTo>
                    <a:pt x="4421632" y="215747"/>
                  </a:lnTo>
                  <a:lnTo>
                    <a:pt x="4389882" y="186690"/>
                  </a:lnTo>
                  <a:lnTo>
                    <a:pt x="4376039" y="162610"/>
                  </a:lnTo>
                  <a:lnTo>
                    <a:pt x="4377055" y="156083"/>
                  </a:lnTo>
                  <a:lnTo>
                    <a:pt x="4378706" y="152996"/>
                  </a:lnTo>
                  <a:lnTo>
                    <a:pt x="4384548" y="147129"/>
                  </a:lnTo>
                  <a:lnTo>
                    <a:pt x="4387596" y="145427"/>
                  </a:lnTo>
                  <a:lnTo>
                    <a:pt x="4394073" y="144526"/>
                  </a:lnTo>
                  <a:lnTo>
                    <a:pt x="4397629" y="145097"/>
                  </a:lnTo>
                  <a:lnTo>
                    <a:pt x="4404995" y="148297"/>
                  </a:lnTo>
                  <a:lnTo>
                    <a:pt x="4409059" y="150850"/>
                  </a:lnTo>
                  <a:lnTo>
                    <a:pt x="4413377" y="154393"/>
                  </a:lnTo>
                  <a:lnTo>
                    <a:pt x="4417822" y="157937"/>
                  </a:lnTo>
                  <a:lnTo>
                    <a:pt x="4422648" y="162394"/>
                  </a:lnTo>
                  <a:lnTo>
                    <a:pt x="4427982" y="167767"/>
                  </a:lnTo>
                  <a:lnTo>
                    <a:pt x="4433443" y="173164"/>
                  </a:lnTo>
                  <a:lnTo>
                    <a:pt x="4437888" y="178054"/>
                  </a:lnTo>
                  <a:lnTo>
                    <a:pt x="4445000" y="186829"/>
                  </a:lnTo>
                  <a:lnTo>
                    <a:pt x="4447540" y="190830"/>
                  </a:lnTo>
                  <a:lnTo>
                    <a:pt x="4449064" y="194437"/>
                  </a:lnTo>
                  <a:lnTo>
                    <a:pt x="4450842" y="198221"/>
                  </a:lnTo>
                  <a:lnTo>
                    <a:pt x="4438650" y="157086"/>
                  </a:lnTo>
                  <a:lnTo>
                    <a:pt x="4402074" y="132562"/>
                  </a:lnTo>
                  <a:lnTo>
                    <a:pt x="4394162" y="131572"/>
                  </a:lnTo>
                  <a:lnTo>
                    <a:pt x="4386656" y="132715"/>
                  </a:lnTo>
                  <a:lnTo>
                    <a:pt x="4362983" y="162356"/>
                  </a:lnTo>
                  <a:lnTo>
                    <a:pt x="4363847" y="170129"/>
                  </a:lnTo>
                  <a:lnTo>
                    <a:pt x="4388739" y="207276"/>
                  </a:lnTo>
                  <a:lnTo>
                    <a:pt x="4425442" y="231902"/>
                  </a:lnTo>
                  <a:lnTo>
                    <a:pt x="4433316" y="232854"/>
                  </a:lnTo>
                  <a:lnTo>
                    <a:pt x="4440783" y="231673"/>
                  </a:lnTo>
                  <a:lnTo>
                    <a:pt x="4463212" y="209156"/>
                  </a:lnTo>
                  <a:lnTo>
                    <a:pt x="4464380" y="202069"/>
                  </a:lnTo>
                  <a:close/>
                </a:path>
                <a:path extrusionOk="0" h="303529" w="5062855">
                  <a:moveTo>
                    <a:pt x="4532757" y="141376"/>
                  </a:moveTo>
                  <a:lnTo>
                    <a:pt x="4524756" y="133375"/>
                  </a:lnTo>
                  <a:lnTo>
                    <a:pt x="4510913" y="147269"/>
                  </a:lnTo>
                  <a:lnTo>
                    <a:pt x="4468507" y="104863"/>
                  </a:lnTo>
                  <a:lnTo>
                    <a:pt x="4440301" y="76657"/>
                  </a:lnTo>
                  <a:lnTo>
                    <a:pt x="4432173" y="84810"/>
                  </a:lnTo>
                  <a:lnTo>
                    <a:pt x="4436110" y="89369"/>
                  </a:lnTo>
                  <a:lnTo>
                    <a:pt x="4437507" y="93687"/>
                  </a:lnTo>
                  <a:lnTo>
                    <a:pt x="4435475" y="101828"/>
                  </a:lnTo>
                  <a:lnTo>
                    <a:pt x="4432300" y="106540"/>
                  </a:lnTo>
                  <a:lnTo>
                    <a:pt x="4426966" y="111912"/>
                  </a:lnTo>
                  <a:lnTo>
                    <a:pt x="4434078" y="119062"/>
                  </a:lnTo>
                  <a:lnTo>
                    <a:pt x="4448302" y="104863"/>
                  </a:lnTo>
                  <a:lnTo>
                    <a:pt x="4500753" y="157378"/>
                  </a:lnTo>
                  <a:lnTo>
                    <a:pt x="4486656" y="171577"/>
                  </a:lnTo>
                  <a:lnTo>
                    <a:pt x="4494657" y="179578"/>
                  </a:lnTo>
                  <a:lnTo>
                    <a:pt x="4526877" y="147269"/>
                  </a:lnTo>
                  <a:lnTo>
                    <a:pt x="4532757" y="141376"/>
                  </a:lnTo>
                  <a:close/>
                </a:path>
                <a:path extrusionOk="0" h="303529" w="5062855">
                  <a:moveTo>
                    <a:pt x="4561967" y="112229"/>
                  </a:moveTo>
                  <a:lnTo>
                    <a:pt x="4531372" y="18415"/>
                  </a:lnTo>
                  <a:lnTo>
                    <a:pt x="4529201" y="11734"/>
                  </a:lnTo>
                  <a:lnTo>
                    <a:pt x="4517517" y="0"/>
                  </a:lnTo>
                  <a:lnTo>
                    <a:pt x="4467733" y="49720"/>
                  </a:lnTo>
                  <a:lnTo>
                    <a:pt x="4477004" y="58928"/>
                  </a:lnTo>
                  <a:lnTo>
                    <a:pt x="4517517" y="18415"/>
                  </a:lnTo>
                  <a:lnTo>
                    <a:pt x="4550791" y="123444"/>
                  </a:lnTo>
                  <a:lnTo>
                    <a:pt x="4561967" y="112229"/>
                  </a:lnTo>
                  <a:close/>
                </a:path>
                <a:path extrusionOk="0" h="303529" w="5062855">
                  <a:moveTo>
                    <a:pt x="4898136" y="254939"/>
                  </a:moveTo>
                  <a:lnTo>
                    <a:pt x="4889119" y="246062"/>
                  </a:lnTo>
                  <a:lnTo>
                    <a:pt x="4850638" y="285419"/>
                  </a:lnTo>
                  <a:lnTo>
                    <a:pt x="4850765" y="280339"/>
                  </a:lnTo>
                  <a:lnTo>
                    <a:pt x="4851019" y="273989"/>
                  </a:lnTo>
                  <a:lnTo>
                    <a:pt x="4851146" y="266369"/>
                  </a:lnTo>
                  <a:lnTo>
                    <a:pt x="4851311" y="261289"/>
                  </a:lnTo>
                  <a:lnTo>
                    <a:pt x="4851400" y="251129"/>
                  </a:lnTo>
                  <a:lnTo>
                    <a:pt x="4851019" y="243509"/>
                  </a:lnTo>
                  <a:lnTo>
                    <a:pt x="4850892" y="239712"/>
                  </a:lnTo>
                  <a:lnTo>
                    <a:pt x="4850638" y="235889"/>
                  </a:lnTo>
                  <a:lnTo>
                    <a:pt x="4849749" y="227012"/>
                  </a:lnTo>
                  <a:lnTo>
                    <a:pt x="4849114" y="223189"/>
                  </a:lnTo>
                  <a:lnTo>
                    <a:pt x="4848098" y="220662"/>
                  </a:lnTo>
                  <a:lnTo>
                    <a:pt x="4847209" y="216839"/>
                  </a:lnTo>
                  <a:lnTo>
                    <a:pt x="4845812" y="213029"/>
                  </a:lnTo>
                  <a:lnTo>
                    <a:pt x="4842002" y="206679"/>
                  </a:lnTo>
                  <a:lnTo>
                    <a:pt x="4841189" y="205409"/>
                  </a:lnTo>
                  <a:lnTo>
                    <a:pt x="4839589" y="202869"/>
                  </a:lnTo>
                  <a:lnTo>
                    <a:pt x="4836541" y="200329"/>
                  </a:lnTo>
                  <a:lnTo>
                    <a:pt x="4829810" y="193979"/>
                  </a:lnTo>
                  <a:lnTo>
                    <a:pt x="4822571" y="190169"/>
                  </a:lnTo>
                  <a:lnTo>
                    <a:pt x="4814570" y="190169"/>
                  </a:lnTo>
                  <a:lnTo>
                    <a:pt x="4808613" y="191439"/>
                  </a:lnTo>
                  <a:lnTo>
                    <a:pt x="4779264" y="219379"/>
                  </a:lnTo>
                  <a:lnTo>
                    <a:pt x="4776216" y="227012"/>
                  </a:lnTo>
                  <a:lnTo>
                    <a:pt x="4787392" y="238429"/>
                  </a:lnTo>
                  <a:lnTo>
                    <a:pt x="4787900" y="237159"/>
                  </a:lnTo>
                  <a:lnTo>
                    <a:pt x="4788154" y="235889"/>
                  </a:lnTo>
                  <a:lnTo>
                    <a:pt x="4788535" y="234619"/>
                  </a:lnTo>
                  <a:lnTo>
                    <a:pt x="4789551" y="229539"/>
                  </a:lnTo>
                  <a:lnTo>
                    <a:pt x="4790313" y="228269"/>
                  </a:lnTo>
                  <a:lnTo>
                    <a:pt x="4791202" y="225729"/>
                  </a:lnTo>
                  <a:lnTo>
                    <a:pt x="4798060" y="214312"/>
                  </a:lnTo>
                  <a:lnTo>
                    <a:pt x="4799838" y="211759"/>
                  </a:lnTo>
                  <a:lnTo>
                    <a:pt x="4801743" y="210489"/>
                  </a:lnTo>
                  <a:lnTo>
                    <a:pt x="4803775" y="207962"/>
                  </a:lnTo>
                  <a:lnTo>
                    <a:pt x="4808093" y="206679"/>
                  </a:lnTo>
                  <a:lnTo>
                    <a:pt x="4810379" y="205409"/>
                  </a:lnTo>
                  <a:lnTo>
                    <a:pt x="4817237" y="205409"/>
                  </a:lnTo>
                  <a:lnTo>
                    <a:pt x="4837468" y="238429"/>
                  </a:lnTo>
                  <a:lnTo>
                    <a:pt x="4839081" y="280339"/>
                  </a:lnTo>
                  <a:lnTo>
                    <a:pt x="4838827" y="293052"/>
                  </a:lnTo>
                  <a:lnTo>
                    <a:pt x="4849749" y="303199"/>
                  </a:lnTo>
                  <a:lnTo>
                    <a:pt x="4867567" y="285419"/>
                  </a:lnTo>
                  <a:lnTo>
                    <a:pt x="4898136" y="254939"/>
                  </a:lnTo>
                  <a:close/>
                </a:path>
                <a:path extrusionOk="0" h="303529" w="5062855">
                  <a:moveTo>
                    <a:pt x="4943183" y="202869"/>
                  </a:moveTo>
                  <a:lnTo>
                    <a:pt x="4942332" y="195262"/>
                  </a:lnTo>
                  <a:lnTo>
                    <a:pt x="4939398" y="186359"/>
                  </a:lnTo>
                  <a:lnTo>
                    <a:pt x="4934280" y="177469"/>
                  </a:lnTo>
                  <a:lnTo>
                    <a:pt x="4930267" y="172605"/>
                  </a:lnTo>
                  <a:lnTo>
                    <a:pt x="4930267" y="202869"/>
                  </a:lnTo>
                  <a:lnTo>
                    <a:pt x="4929251" y="209219"/>
                  </a:lnTo>
                  <a:lnTo>
                    <a:pt x="4927600" y="211759"/>
                  </a:lnTo>
                  <a:lnTo>
                    <a:pt x="4921631" y="218109"/>
                  </a:lnTo>
                  <a:lnTo>
                    <a:pt x="4918456" y="219379"/>
                  </a:lnTo>
                  <a:lnTo>
                    <a:pt x="4911725" y="220662"/>
                  </a:lnTo>
                  <a:lnTo>
                    <a:pt x="4908296" y="219379"/>
                  </a:lnTo>
                  <a:lnTo>
                    <a:pt x="4904486" y="218109"/>
                  </a:lnTo>
                  <a:lnTo>
                    <a:pt x="4900549" y="216839"/>
                  </a:lnTo>
                  <a:lnTo>
                    <a:pt x="4896485" y="214312"/>
                  </a:lnTo>
                  <a:lnTo>
                    <a:pt x="4892421" y="210489"/>
                  </a:lnTo>
                  <a:lnTo>
                    <a:pt x="4888484" y="206679"/>
                  </a:lnTo>
                  <a:lnTo>
                    <a:pt x="4883658" y="202869"/>
                  </a:lnTo>
                  <a:lnTo>
                    <a:pt x="4857115" y="171119"/>
                  </a:lnTo>
                  <a:lnTo>
                    <a:pt x="4855464" y="167309"/>
                  </a:lnTo>
                  <a:lnTo>
                    <a:pt x="4866513" y="145719"/>
                  </a:lnTo>
                  <a:lnTo>
                    <a:pt x="4876419" y="145719"/>
                  </a:lnTo>
                  <a:lnTo>
                    <a:pt x="4883785" y="149529"/>
                  </a:lnTo>
                  <a:lnTo>
                    <a:pt x="4887849" y="152069"/>
                  </a:lnTo>
                  <a:lnTo>
                    <a:pt x="4892167" y="154609"/>
                  </a:lnTo>
                  <a:lnTo>
                    <a:pt x="4896612" y="158419"/>
                  </a:lnTo>
                  <a:lnTo>
                    <a:pt x="4901438" y="163512"/>
                  </a:lnTo>
                  <a:lnTo>
                    <a:pt x="4906899" y="168579"/>
                  </a:lnTo>
                  <a:lnTo>
                    <a:pt x="4930267" y="202869"/>
                  </a:lnTo>
                  <a:lnTo>
                    <a:pt x="4930267" y="172605"/>
                  </a:lnTo>
                  <a:lnTo>
                    <a:pt x="4917567" y="157162"/>
                  </a:lnTo>
                  <a:lnTo>
                    <a:pt x="4907559" y="148259"/>
                  </a:lnTo>
                  <a:lnTo>
                    <a:pt x="4903775" y="145719"/>
                  </a:lnTo>
                  <a:lnTo>
                    <a:pt x="4898110" y="141909"/>
                  </a:lnTo>
                  <a:lnTo>
                    <a:pt x="4889220" y="136829"/>
                  </a:lnTo>
                  <a:lnTo>
                    <a:pt x="4880864" y="133019"/>
                  </a:lnTo>
                  <a:lnTo>
                    <a:pt x="4872977" y="131762"/>
                  </a:lnTo>
                  <a:lnTo>
                    <a:pt x="4865509" y="133019"/>
                  </a:lnTo>
                  <a:lnTo>
                    <a:pt x="4841849" y="163512"/>
                  </a:lnTo>
                  <a:lnTo>
                    <a:pt x="4842637" y="171119"/>
                  </a:lnTo>
                  <a:lnTo>
                    <a:pt x="4867529" y="207962"/>
                  </a:lnTo>
                  <a:lnTo>
                    <a:pt x="4904232" y="232079"/>
                  </a:lnTo>
                  <a:lnTo>
                    <a:pt x="4912106" y="233362"/>
                  </a:lnTo>
                  <a:lnTo>
                    <a:pt x="4919573" y="232079"/>
                  </a:lnTo>
                  <a:lnTo>
                    <a:pt x="4941963" y="210489"/>
                  </a:lnTo>
                  <a:lnTo>
                    <a:pt x="4943183" y="202869"/>
                  </a:lnTo>
                  <a:close/>
                </a:path>
                <a:path extrusionOk="0" h="303529" w="5062855">
                  <a:moveTo>
                    <a:pt x="5011674" y="141909"/>
                  </a:moveTo>
                  <a:lnTo>
                    <a:pt x="5003673" y="134289"/>
                  </a:lnTo>
                  <a:lnTo>
                    <a:pt x="4989703" y="148259"/>
                  </a:lnTo>
                  <a:lnTo>
                    <a:pt x="4946828" y="105079"/>
                  </a:lnTo>
                  <a:lnTo>
                    <a:pt x="4919091" y="77139"/>
                  </a:lnTo>
                  <a:lnTo>
                    <a:pt x="4910963" y="86029"/>
                  </a:lnTo>
                  <a:lnTo>
                    <a:pt x="4914900" y="89839"/>
                  </a:lnTo>
                  <a:lnTo>
                    <a:pt x="4916297" y="94919"/>
                  </a:lnTo>
                  <a:lnTo>
                    <a:pt x="4914265" y="102539"/>
                  </a:lnTo>
                  <a:lnTo>
                    <a:pt x="4911090" y="107619"/>
                  </a:lnTo>
                  <a:lnTo>
                    <a:pt x="4905756" y="112712"/>
                  </a:lnTo>
                  <a:lnTo>
                    <a:pt x="4912868" y="120319"/>
                  </a:lnTo>
                  <a:lnTo>
                    <a:pt x="4927092" y="105079"/>
                  </a:lnTo>
                  <a:lnTo>
                    <a:pt x="4979670" y="158419"/>
                  </a:lnTo>
                  <a:lnTo>
                    <a:pt x="4965446" y="172389"/>
                  </a:lnTo>
                  <a:lnTo>
                    <a:pt x="4973447" y="180009"/>
                  </a:lnTo>
                  <a:lnTo>
                    <a:pt x="5005298" y="148259"/>
                  </a:lnTo>
                  <a:lnTo>
                    <a:pt x="5011674" y="141909"/>
                  </a:lnTo>
                  <a:close/>
                </a:path>
                <a:path extrusionOk="0" h="303529" w="5062855">
                  <a:moveTo>
                    <a:pt x="5062347" y="80962"/>
                  </a:moveTo>
                  <a:lnTo>
                    <a:pt x="5049901" y="53746"/>
                  </a:lnTo>
                  <a:lnTo>
                    <a:pt x="5049901" y="78409"/>
                  </a:lnTo>
                  <a:lnTo>
                    <a:pt x="5049774" y="88569"/>
                  </a:lnTo>
                  <a:lnTo>
                    <a:pt x="5047615" y="93662"/>
                  </a:lnTo>
                  <a:lnTo>
                    <a:pt x="5038852" y="102539"/>
                  </a:lnTo>
                  <a:lnTo>
                    <a:pt x="5033772" y="105079"/>
                  </a:lnTo>
                  <a:lnTo>
                    <a:pt x="5021834" y="103809"/>
                  </a:lnTo>
                  <a:lnTo>
                    <a:pt x="5003038" y="75869"/>
                  </a:lnTo>
                  <a:lnTo>
                    <a:pt x="5003279" y="74612"/>
                  </a:lnTo>
                  <a:lnTo>
                    <a:pt x="5004054" y="70789"/>
                  </a:lnTo>
                  <a:lnTo>
                    <a:pt x="5010658" y="68262"/>
                  </a:lnTo>
                  <a:lnTo>
                    <a:pt x="5016246" y="65709"/>
                  </a:lnTo>
                  <a:lnTo>
                    <a:pt x="5018532" y="65709"/>
                  </a:lnTo>
                  <a:lnTo>
                    <a:pt x="5025898" y="63169"/>
                  </a:lnTo>
                  <a:lnTo>
                    <a:pt x="5030343" y="61912"/>
                  </a:lnTo>
                  <a:lnTo>
                    <a:pt x="5036566" y="63169"/>
                  </a:lnTo>
                  <a:lnTo>
                    <a:pt x="5039868" y="65709"/>
                  </a:lnTo>
                  <a:lnTo>
                    <a:pt x="5043043" y="69519"/>
                  </a:lnTo>
                  <a:lnTo>
                    <a:pt x="5047615" y="73329"/>
                  </a:lnTo>
                  <a:lnTo>
                    <a:pt x="5049901" y="78409"/>
                  </a:lnTo>
                  <a:lnTo>
                    <a:pt x="5049901" y="53746"/>
                  </a:lnTo>
                  <a:lnTo>
                    <a:pt x="5047996" y="51739"/>
                  </a:lnTo>
                  <a:lnTo>
                    <a:pt x="5042916" y="49212"/>
                  </a:lnTo>
                  <a:lnTo>
                    <a:pt x="5032121" y="47929"/>
                  </a:lnTo>
                  <a:lnTo>
                    <a:pt x="5026025" y="49212"/>
                  </a:lnTo>
                  <a:lnTo>
                    <a:pt x="5019421" y="51739"/>
                  </a:lnTo>
                  <a:lnTo>
                    <a:pt x="5019040" y="51739"/>
                  </a:lnTo>
                  <a:lnTo>
                    <a:pt x="5020945" y="45389"/>
                  </a:lnTo>
                  <a:lnTo>
                    <a:pt x="5021199" y="40309"/>
                  </a:lnTo>
                  <a:lnTo>
                    <a:pt x="5019802" y="33959"/>
                  </a:lnTo>
                  <a:lnTo>
                    <a:pt x="5018532" y="28879"/>
                  </a:lnTo>
                  <a:lnTo>
                    <a:pt x="5017262" y="26339"/>
                  </a:lnTo>
                  <a:lnTo>
                    <a:pt x="5015992" y="23812"/>
                  </a:lnTo>
                  <a:lnTo>
                    <a:pt x="5012563" y="21259"/>
                  </a:lnTo>
                  <a:lnTo>
                    <a:pt x="5010912" y="19469"/>
                  </a:lnTo>
                  <a:lnTo>
                    <a:pt x="5010912" y="49212"/>
                  </a:lnTo>
                  <a:lnTo>
                    <a:pt x="5010150" y="54279"/>
                  </a:lnTo>
                  <a:lnTo>
                    <a:pt x="5007737" y="55562"/>
                  </a:lnTo>
                  <a:lnTo>
                    <a:pt x="5004943" y="56819"/>
                  </a:lnTo>
                  <a:lnTo>
                    <a:pt x="5001641" y="58089"/>
                  </a:lnTo>
                  <a:lnTo>
                    <a:pt x="4995926" y="60629"/>
                  </a:lnTo>
                  <a:lnTo>
                    <a:pt x="4990338" y="61912"/>
                  </a:lnTo>
                  <a:lnTo>
                    <a:pt x="4986782" y="61912"/>
                  </a:lnTo>
                  <a:lnTo>
                    <a:pt x="4970145" y="49212"/>
                  </a:lnTo>
                  <a:lnTo>
                    <a:pt x="4970399" y="44119"/>
                  </a:lnTo>
                  <a:lnTo>
                    <a:pt x="4970780" y="40309"/>
                  </a:lnTo>
                  <a:lnTo>
                    <a:pt x="4972812" y="36512"/>
                  </a:lnTo>
                  <a:lnTo>
                    <a:pt x="4976622" y="32689"/>
                  </a:lnTo>
                  <a:lnTo>
                    <a:pt x="4980813" y="27609"/>
                  </a:lnTo>
                  <a:lnTo>
                    <a:pt x="4985258" y="26339"/>
                  </a:lnTo>
                  <a:lnTo>
                    <a:pt x="4994656" y="26339"/>
                  </a:lnTo>
                  <a:lnTo>
                    <a:pt x="4998847" y="27609"/>
                  </a:lnTo>
                  <a:lnTo>
                    <a:pt x="5002276" y="31419"/>
                  </a:lnTo>
                  <a:lnTo>
                    <a:pt x="5005451" y="33959"/>
                  </a:lnTo>
                  <a:lnTo>
                    <a:pt x="5007737" y="37769"/>
                  </a:lnTo>
                  <a:lnTo>
                    <a:pt x="5010531" y="45389"/>
                  </a:lnTo>
                  <a:lnTo>
                    <a:pt x="5010912" y="49212"/>
                  </a:lnTo>
                  <a:lnTo>
                    <a:pt x="5010912" y="19469"/>
                  </a:lnTo>
                  <a:lnTo>
                    <a:pt x="5006721" y="14909"/>
                  </a:lnTo>
                  <a:lnTo>
                    <a:pt x="4999736" y="12369"/>
                  </a:lnTo>
                  <a:lnTo>
                    <a:pt x="4991735" y="12369"/>
                  </a:lnTo>
                  <a:lnTo>
                    <a:pt x="4958461" y="39039"/>
                  </a:lnTo>
                  <a:lnTo>
                    <a:pt x="4957445" y="55562"/>
                  </a:lnTo>
                  <a:lnTo>
                    <a:pt x="4960112" y="63169"/>
                  </a:lnTo>
                  <a:lnTo>
                    <a:pt x="4965954" y="68262"/>
                  </a:lnTo>
                  <a:lnTo>
                    <a:pt x="4970018" y="72059"/>
                  </a:lnTo>
                  <a:lnTo>
                    <a:pt x="4974209" y="74612"/>
                  </a:lnTo>
                  <a:lnTo>
                    <a:pt x="4983353" y="77139"/>
                  </a:lnTo>
                  <a:lnTo>
                    <a:pt x="4988687" y="75869"/>
                  </a:lnTo>
                  <a:lnTo>
                    <a:pt x="4994783" y="74612"/>
                  </a:lnTo>
                  <a:lnTo>
                    <a:pt x="4995037" y="74612"/>
                  </a:lnTo>
                  <a:lnTo>
                    <a:pt x="4992878" y="80962"/>
                  </a:lnTo>
                  <a:lnTo>
                    <a:pt x="4992370" y="87312"/>
                  </a:lnTo>
                  <a:lnTo>
                    <a:pt x="5012944" y="115239"/>
                  </a:lnTo>
                  <a:lnTo>
                    <a:pt x="5016881" y="117779"/>
                  </a:lnTo>
                  <a:lnTo>
                    <a:pt x="5021072" y="119062"/>
                  </a:lnTo>
                  <a:lnTo>
                    <a:pt x="5025390" y="117779"/>
                  </a:lnTo>
                  <a:lnTo>
                    <a:pt x="5034153" y="117779"/>
                  </a:lnTo>
                  <a:lnTo>
                    <a:pt x="5051882" y="105079"/>
                  </a:lnTo>
                  <a:lnTo>
                    <a:pt x="5055768" y="100012"/>
                  </a:lnTo>
                  <a:lnTo>
                    <a:pt x="5059299" y="94919"/>
                  </a:lnTo>
                  <a:lnTo>
                    <a:pt x="5061483" y="88569"/>
                  </a:lnTo>
                  <a:lnTo>
                    <a:pt x="5062347" y="80962"/>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5" name="Google Shape;365;p25"/>
          <p:cNvSpPr txBox="1"/>
          <p:nvPr/>
        </p:nvSpPr>
        <p:spPr>
          <a:xfrm>
            <a:off x="3826255" y="1126998"/>
            <a:ext cx="4537710" cy="349250"/>
          </a:xfrm>
          <a:prstGeom prst="rect">
            <a:avLst/>
          </a:prstGeom>
          <a:noFill/>
          <a:ln>
            <a:noFill/>
          </a:ln>
        </p:spPr>
        <p:txBody>
          <a:bodyPr anchorCtr="0" anchor="t" bIns="0" lIns="0" spcFirstLastPara="1" rIns="0" wrap="square" tIns="15875">
            <a:noAutofit/>
          </a:bodyPr>
          <a:lstStyle/>
          <a:p>
            <a:pPr indent="0" lvl="0" marL="12700" marR="0" rtl="0" algn="l">
              <a:lnSpc>
                <a:spcPct val="100000"/>
              </a:lnSpc>
              <a:spcBef>
                <a:spcPts val="0"/>
              </a:spcBef>
              <a:spcAft>
                <a:spcPts val="0"/>
              </a:spcAft>
              <a:buNone/>
            </a:pPr>
            <a:r>
              <a:rPr b="1" lang="en-US" sz="2100">
                <a:solidFill>
                  <a:srgbClr val="7E7E7E"/>
                </a:solidFill>
                <a:latin typeface="Tahoma"/>
                <a:ea typeface="Tahoma"/>
                <a:cs typeface="Tahoma"/>
                <a:sym typeface="Tahoma"/>
              </a:rPr>
              <a:t>Estimated remaining forest cover</a:t>
            </a:r>
            <a:endParaRPr sz="2100">
              <a:solidFill>
                <a:schemeClr val="dk1"/>
              </a:solidFill>
              <a:latin typeface="Tahoma"/>
              <a:ea typeface="Tahoma"/>
              <a:cs typeface="Tahoma"/>
              <a:sym typeface="Tahoma"/>
            </a:endParaRPr>
          </a:p>
        </p:txBody>
      </p:sp>
      <p:sp>
        <p:nvSpPr>
          <p:cNvPr id="366" name="Google Shape;366;p25"/>
          <p:cNvSpPr/>
          <p:nvPr/>
        </p:nvSpPr>
        <p:spPr>
          <a:xfrm>
            <a:off x="2031492" y="1043939"/>
            <a:ext cx="8129270" cy="5419725"/>
          </a:xfrm>
          <a:custGeom>
            <a:rect b="b" l="l" r="r" t="t"/>
            <a:pathLst>
              <a:path extrusionOk="0" h="5419725" w="8129270">
                <a:moveTo>
                  <a:pt x="0" y="5419344"/>
                </a:moveTo>
                <a:lnTo>
                  <a:pt x="8129016" y="5419344"/>
                </a:lnTo>
                <a:lnTo>
                  <a:pt x="8129016" y="0"/>
                </a:lnTo>
                <a:lnTo>
                  <a:pt x="0" y="0"/>
                </a:lnTo>
                <a:lnTo>
                  <a:pt x="0" y="5419344"/>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0" name="Shape 370"/>
        <p:cNvGrpSpPr/>
        <p:nvPr/>
      </p:nvGrpSpPr>
      <p:grpSpPr>
        <a:xfrm>
          <a:off x="0" y="0"/>
          <a:ext cx="0" cy="0"/>
          <a:chOff x="0" y="0"/>
          <a:chExt cx="0" cy="0"/>
        </a:xfrm>
      </p:grpSpPr>
      <p:grpSp>
        <p:nvGrpSpPr>
          <p:cNvPr id="371" name="Google Shape;371;p26"/>
          <p:cNvGrpSpPr/>
          <p:nvPr/>
        </p:nvGrpSpPr>
        <p:grpSpPr>
          <a:xfrm>
            <a:off x="0" y="0"/>
            <a:ext cx="12192000" cy="6857996"/>
            <a:chOff x="0" y="0"/>
            <a:chExt cx="12192000" cy="6857996"/>
          </a:xfrm>
        </p:grpSpPr>
        <p:sp>
          <p:nvSpPr>
            <p:cNvPr id="372" name="Google Shape;372;p26"/>
            <p:cNvSpPr/>
            <p:nvPr/>
          </p:nvSpPr>
          <p:spPr>
            <a:xfrm>
              <a:off x="0" y="0"/>
              <a:ext cx="12192000" cy="68579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p26"/>
            <p:cNvSpPr/>
            <p:nvPr/>
          </p:nvSpPr>
          <p:spPr>
            <a:xfrm>
              <a:off x="3429000" y="1763474"/>
              <a:ext cx="5867406" cy="2931965"/>
            </a:xfrm>
            <a:custGeom>
              <a:rect b="b" l="l" r="r" t="t"/>
              <a:pathLst>
                <a:path extrusionOk="0" h="2533015" w="5192395">
                  <a:moveTo>
                    <a:pt x="5192267" y="0"/>
                  </a:moveTo>
                  <a:lnTo>
                    <a:pt x="0" y="0"/>
                  </a:lnTo>
                  <a:lnTo>
                    <a:pt x="0" y="2532888"/>
                  </a:lnTo>
                  <a:lnTo>
                    <a:pt x="5192267" y="2532888"/>
                  </a:lnTo>
                  <a:lnTo>
                    <a:pt x="5192267" y="0"/>
                  </a:lnTo>
                  <a:close/>
                </a:path>
              </a:pathLst>
            </a:custGeom>
            <a:solidFill>
              <a:srgbClr val="000000">
                <a:alpha val="5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4" name="Google Shape;374;p26"/>
          <p:cNvSpPr txBox="1"/>
          <p:nvPr>
            <p:ph type="title"/>
          </p:nvPr>
        </p:nvSpPr>
        <p:spPr>
          <a:xfrm>
            <a:off x="3759675" y="1983925"/>
            <a:ext cx="5204700" cy="1995900"/>
          </a:xfrm>
          <a:prstGeom prst="rect">
            <a:avLst/>
          </a:prstGeom>
          <a:noFill/>
          <a:ln>
            <a:noFill/>
          </a:ln>
        </p:spPr>
        <p:txBody>
          <a:bodyPr anchorCtr="0" anchor="ctr" bIns="0" lIns="0" spcFirstLastPara="1" rIns="0" wrap="square" tIns="12050">
            <a:noAutofit/>
          </a:bodyPr>
          <a:lstStyle/>
          <a:p>
            <a:pPr indent="0" lvl="0" marL="0" rtl="0" algn="ctr">
              <a:spcBef>
                <a:spcPts val="0"/>
              </a:spcBef>
              <a:spcAft>
                <a:spcPts val="0"/>
              </a:spcAft>
              <a:buClr>
                <a:srgbClr val="F9B800"/>
              </a:buClr>
              <a:buSzPts val="4000"/>
              <a:buFont typeface="Tahoma"/>
              <a:buNone/>
            </a:pPr>
            <a:r>
              <a:rPr lang="en-US" sz="3800">
                <a:solidFill>
                  <a:srgbClr val="F9B800"/>
                </a:solidFill>
                <a:latin typeface="Montserrat"/>
                <a:ea typeface="Montserrat"/>
                <a:cs typeface="Montserrat"/>
                <a:sym typeface="Montserrat"/>
              </a:rPr>
              <a:t>2019 Amazon</a:t>
            </a:r>
            <a:endParaRPr sz="3800">
              <a:solidFill>
                <a:srgbClr val="F9B800"/>
              </a:solidFill>
              <a:latin typeface="Montserrat"/>
              <a:ea typeface="Montserrat"/>
              <a:cs typeface="Montserrat"/>
              <a:sym typeface="Montserrat"/>
            </a:endParaRPr>
          </a:p>
          <a:p>
            <a:pPr indent="0" lvl="0" marL="0" rtl="0" algn="ctr">
              <a:spcBef>
                <a:spcPts val="0"/>
              </a:spcBef>
              <a:spcAft>
                <a:spcPts val="0"/>
              </a:spcAft>
              <a:buClr>
                <a:srgbClr val="F9B800"/>
              </a:buClr>
              <a:buSzPts val="4000"/>
              <a:buFont typeface="Calibri"/>
              <a:buNone/>
            </a:pPr>
            <a:r>
              <a:rPr lang="en-US" sz="3800">
                <a:solidFill>
                  <a:srgbClr val="F9B800"/>
                </a:solidFill>
                <a:latin typeface="Montserrat"/>
                <a:ea typeface="Montserrat"/>
                <a:cs typeface="Montserrat"/>
                <a:sym typeface="Montserrat"/>
              </a:rPr>
              <a:t>Rainforest Wildfires</a:t>
            </a:r>
            <a:endParaRPr sz="3800">
              <a:solidFill>
                <a:srgbClr val="F9B800"/>
              </a:solidFill>
              <a:latin typeface="Montserrat"/>
              <a:ea typeface="Montserrat"/>
              <a:cs typeface="Montserrat"/>
              <a:sym typeface="Montserrat"/>
            </a:endParaRPr>
          </a:p>
        </p:txBody>
      </p:sp>
      <p:sp>
        <p:nvSpPr>
          <p:cNvPr id="375" name="Google Shape;375;p26"/>
          <p:cNvSpPr/>
          <p:nvPr/>
        </p:nvSpPr>
        <p:spPr>
          <a:xfrm>
            <a:off x="4281455" y="4053078"/>
            <a:ext cx="4161154" cy="0"/>
          </a:xfrm>
          <a:custGeom>
            <a:rect b="b" l="l" r="r" t="t"/>
            <a:pathLst>
              <a:path extrusionOk="0" h="120000" w="4161154">
                <a:moveTo>
                  <a:pt x="0" y="0"/>
                </a:moveTo>
                <a:lnTo>
                  <a:pt x="4160901" y="0"/>
                </a:lnTo>
              </a:path>
            </a:pathLst>
          </a:custGeom>
          <a:noFill/>
          <a:ln cap="flat" cmpd="sng" w="259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9" name="Shape 379"/>
        <p:cNvGrpSpPr/>
        <p:nvPr/>
      </p:nvGrpSpPr>
      <p:grpSpPr>
        <a:xfrm>
          <a:off x="0" y="0"/>
          <a:ext cx="0" cy="0"/>
          <a:chOff x="0" y="0"/>
          <a:chExt cx="0" cy="0"/>
        </a:xfrm>
      </p:grpSpPr>
      <p:grpSp>
        <p:nvGrpSpPr>
          <p:cNvPr id="380" name="Google Shape;380;p27"/>
          <p:cNvGrpSpPr/>
          <p:nvPr/>
        </p:nvGrpSpPr>
        <p:grpSpPr>
          <a:xfrm>
            <a:off x="0" y="0"/>
            <a:ext cx="12192000" cy="6857996"/>
            <a:chOff x="0" y="0"/>
            <a:chExt cx="12192000" cy="6857996"/>
          </a:xfrm>
        </p:grpSpPr>
        <p:sp>
          <p:nvSpPr>
            <p:cNvPr id="381" name="Google Shape;381;p27"/>
            <p:cNvSpPr/>
            <p:nvPr/>
          </p:nvSpPr>
          <p:spPr>
            <a:xfrm>
              <a:off x="0" y="0"/>
              <a:ext cx="12192000" cy="68579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27"/>
            <p:cNvSpPr/>
            <p:nvPr/>
          </p:nvSpPr>
          <p:spPr>
            <a:xfrm>
              <a:off x="1162811" y="809244"/>
              <a:ext cx="9866630" cy="5240020"/>
            </a:xfrm>
            <a:custGeom>
              <a:rect b="b" l="l" r="r" t="t"/>
              <a:pathLst>
                <a:path extrusionOk="0" h="5240020" w="9866630">
                  <a:moveTo>
                    <a:pt x="9866376" y="0"/>
                  </a:moveTo>
                  <a:lnTo>
                    <a:pt x="0" y="0"/>
                  </a:lnTo>
                  <a:lnTo>
                    <a:pt x="0" y="5239511"/>
                  </a:lnTo>
                  <a:lnTo>
                    <a:pt x="9866376" y="5239511"/>
                  </a:lnTo>
                  <a:lnTo>
                    <a:pt x="9866376" y="0"/>
                  </a:lnTo>
                  <a:close/>
                </a:path>
              </a:pathLst>
            </a:custGeom>
            <a:solidFill>
              <a:srgbClr val="000000">
                <a:alpha val="5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3" name="Google Shape;383;p27"/>
          <p:cNvSpPr txBox="1"/>
          <p:nvPr>
            <p:ph type="title"/>
          </p:nvPr>
        </p:nvSpPr>
        <p:spPr>
          <a:xfrm>
            <a:off x="1682875" y="1518549"/>
            <a:ext cx="8707800" cy="651900"/>
          </a:xfrm>
          <a:prstGeom prst="rect">
            <a:avLst/>
          </a:prstGeom>
          <a:noFill/>
          <a:ln>
            <a:noFill/>
          </a:ln>
        </p:spPr>
        <p:txBody>
          <a:bodyPr anchorCtr="0" anchor="ctr" bIns="0" lIns="0" spcFirstLastPara="1" rIns="0" wrap="square" tIns="13325">
            <a:noAutofit/>
          </a:bodyPr>
          <a:lstStyle/>
          <a:p>
            <a:pPr indent="0" lvl="0" marL="12700" rtl="0" algn="l">
              <a:lnSpc>
                <a:spcPct val="100000"/>
              </a:lnSpc>
              <a:spcBef>
                <a:spcPts val="0"/>
              </a:spcBef>
              <a:spcAft>
                <a:spcPts val="0"/>
              </a:spcAft>
              <a:buClr>
                <a:srgbClr val="F9B800"/>
              </a:buClr>
              <a:buSzPts val="3200"/>
              <a:buFont typeface="Tahoma"/>
              <a:buNone/>
            </a:pPr>
            <a:r>
              <a:rPr b="0" lang="en-US" sz="3200">
                <a:solidFill>
                  <a:srgbClr val="F9B800"/>
                </a:solidFill>
                <a:latin typeface="Montserrat SemiBold"/>
                <a:ea typeface="Montserrat SemiBold"/>
                <a:cs typeface="Montserrat SemiBold"/>
                <a:sym typeface="Montserrat SemiBold"/>
              </a:rPr>
              <a:t>How did the Amazon rainforest fires start?</a:t>
            </a:r>
            <a:endParaRPr b="0" sz="3200">
              <a:latin typeface="Montserrat SemiBold"/>
              <a:ea typeface="Montserrat SemiBold"/>
              <a:cs typeface="Montserrat SemiBold"/>
              <a:sym typeface="Montserrat SemiBold"/>
            </a:endParaRPr>
          </a:p>
        </p:txBody>
      </p:sp>
      <p:sp>
        <p:nvSpPr>
          <p:cNvPr id="384" name="Google Shape;384;p27"/>
          <p:cNvSpPr txBox="1"/>
          <p:nvPr/>
        </p:nvSpPr>
        <p:spPr>
          <a:xfrm>
            <a:off x="1639500" y="2782775"/>
            <a:ext cx="8913000" cy="2434200"/>
          </a:xfrm>
          <a:prstGeom prst="rect">
            <a:avLst/>
          </a:prstGeom>
          <a:noFill/>
          <a:ln>
            <a:noFill/>
          </a:ln>
        </p:spPr>
        <p:txBody>
          <a:bodyPr anchorCtr="0" anchor="t" bIns="0" lIns="0" spcFirstLastPara="1" rIns="0" wrap="square" tIns="12050">
            <a:noAutofit/>
          </a:bodyPr>
          <a:lstStyle/>
          <a:p>
            <a:pPr indent="0" lvl="0" marL="12700" marR="5080" rtl="0" algn="l">
              <a:lnSpc>
                <a:spcPct val="100000"/>
              </a:lnSpc>
              <a:spcBef>
                <a:spcPts val="0"/>
              </a:spcBef>
              <a:spcAft>
                <a:spcPts val="0"/>
              </a:spcAft>
              <a:buNone/>
            </a:pPr>
            <a:r>
              <a:rPr lang="en-US" sz="2800">
                <a:solidFill>
                  <a:srgbClr val="FFFFFF"/>
                </a:solidFill>
                <a:latin typeface="Montserrat Medium"/>
                <a:ea typeface="Montserrat Medium"/>
                <a:cs typeface="Montserrat Medium"/>
                <a:sym typeface="Montserrat Medium"/>
              </a:rPr>
              <a:t>INPE research Alberto Setzer told Reuters: “The dry  season creates the favourable conditions for the use and  spread of fire, but starting a fire is the work of humans, either deliberately or by accident.“</a:t>
            </a:r>
            <a:endParaRPr sz="28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 name="Shape 388"/>
        <p:cNvGrpSpPr/>
        <p:nvPr/>
      </p:nvGrpSpPr>
      <p:grpSpPr>
        <a:xfrm>
          <a:off x="0" y="0"/>
          <a:ext cx="0" cy="0"/>
          <a:chOff x="0" y="0"/>
          <a:chExt cx="0" cy="0"/>
        </a:xfrm>
      </p:grpSpPr>
      <p:sp>
        <p:nvSpPr>
          <p:cNvPr id="389" name="Google Shape;389;p28"/>
          <p:cNvSpPr/>
          <p:nvPr/>
        </p:nvSpPr>
        <p:spPr>
          <a:xfrm>
            <a:off x="0" y="0"/>
            <a:ext cx="7301865" cy="6858000"/>
          </a:xfrm>
          <a:custGeom>
            <a:rect b="b" l="l" r="r" t="t"/>
            <a:pathLst>
              <a:path extrusionOk="0" h="6858000" w="7301865">
                <a:moveTo>
                  <a:pt x="7301483" y="0"/>
                </a:moveTo>
                <a:lnTo>
                  <a:pt x="0" y="0"/>
                </a:lnTo>
                <a:lnTo>
                  <a:pt x="0" y="6858000"/>
                </a:lnTo>
                <a:lnTo>
                  <a:pt x="7301483" y="6858000"/>
                </a:lnTo>
                <a:lnTo>
                  <a:pt x="7301483" y="0"/>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28"/>
          <p:cNvSpPr txBox="1"/>
          <p:nvPr/>
        </p:nvSpPr>
        <p:spPr>
          <a:xfrm>
            <a:off x="823375" y="3175249"/>
            <a:ext cx="5198100" cy="25437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US" sz="2400">
                <a:solidFill>
                  <a:schemeClr val="dk1"/>
                </a:solidFill>
                <a:latin typeface="Montserrat Medium"/>
                <a:ea typeface="Montserrat Medium"/>
                <a:cs typeface="Montserrat Medium"/>
                <a:sym typeface="Montserrat Medium"/>
              </a:rPr>
              <a:t>Conservationists have blamed the  country's president, Jair Bolsonaro, for  the current Amazon rainforest fires,  saying he has encouraged loggers and farmers to clear the land.</a:t>
            </a:r>
            <a:endParaRPr sz="2400">
              <a:solidFill>
                <a:schemeClr val="dk1"/>
              </a:solidFill>
              <a:latin typeface="Montserrat Medium"/>
              <a:ea typeface="Montserrat Medium"/>
              <a:cs typeface="Montserrat Medium"/>
              <a:sym typeface="Montserrat Medium"/>
            </a:endParaRPr>
          </a:p>
        </p:txBody>
      </p:sp>
      <p:sp>
        <p:nvSpPr>
          <p:cNvPr id="391" name="Google Shape;391;p28"/>
          <p:cNvSpPr/>
          <p:nvPr/>
        </p:nvSpPr>
        <p:spPr>
          <a:xfrm>
            <a:off x="6964680" y="234695"/>
            <a:ext cx="5227320" cy="638860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28"/>
          <p:cNvSpPr txBox="1"/>
          <p:nvPr>
            <p:ph type="title"/>
          </p:nvPr>
        </p:nvSpPr>
        <p:spPr>
          <a:xfrm>
            <a:off x="770940" y="863549"/>
            <a:ext cx="5412740" cy="1708785"/>
          </a:xfrm>
          <a:prstGeom prst="rect">
            <a:avLst/>
          </a:prstGeom>
          <a:noFill/>
          <a:ln>
            <a:noFill/>
          </a:ln>
        </p:spPr>
        <p:txBody>
          <a:bodyPr anchorCtr="0" anchor="ctr" bIns="0" lIns="0" spcFirstLastPara="1" rIns="0" wrap="square" tIns="49525">
            <a:noAutofit/>
          </a:bodyPr>
          <a:lstStyle/>
          <a:p>
            <a:pPr indent="0" lvl="0" marL="12700" marR="5080" rtl="0" algn="l">
              <a:lnSpc>
                <a:spcPct val="90000"/>
              </a:lnSpc>
              <a:spcBef>
                <a:spcPts val="0"/>
              </a:spcBef>
              <a:spcAft>
                <a:spcPts val="0"/>
              </a:spcAft>
              <a:buClr>
                <a:srgbClr val="252525"/>
              </a:buClr>
              <a:buSzPts val="2400"/>
              <a:buFont typeface="Tahoma"/>
              <a:buNone/>
            </a:pPr>
            <a:r>
              <a:rPr lang="en-US" sz="2400">
                <a:solidFill>
                  <a:srgbClr val="252525"/>
                </a:solidFill>
                <a:latin typeface="Montserrat"/>
                <a:ea typeface="Montserrat"/>
                <a:cs typeface="Montserrat"/>
                <a:sym typeface="Montserrat"/>
              </a:rPr>
              <a:t>Jair Messias Bolsonaro is a  Brazilian politician and retired  military officer, serving as the 38th  President of Brazil since 1 January 2019.</a:t>
            </a:r>
            <a:endParaRPr sz="24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6" name="Shape 396"/>
        <p:cNvGrpSpPr/>
        <p:nvPr/>
      </p:nvGrpSpPr>
      <p:grpSpPr>
        <a:xfrm>
          <a:off x="0" y="0"/>
          <a:ext cx="0" cy="0"/>
          <a:chOff x="0" y="0"/>
          <a:chExt cx="0" cy="0"/>
        </a:xfrm>
      </p:grpSpPr>
      <p:sp>
        <p:nvSpPr>
          <p:cNvPr id="397" name="Google Shape;397;p29"/>
          <p:cNvSpPr/>
          <p:nvPr/>
        </p:nvSpPr>
        <p:spPr>
          <a:xfrm>
            <a:off x="5410200" y="0"/>
            <a:ext cx="6781800" cy="6858000"/>
          </a:xfrm>
          <a:custGeom>
            <a:rect b="b" l="l" r="r" t="t"/>
            <a:pathLst>
              <a:path extrusionOk="0" h="6858000" w="6781800">
                <a:moveTo>
                  <a:pt x="6781800" y="0"/>
                </a:moveTo>
                <a:lnTo>
                  <a:pt x="0" y="0"/>
                </a:lnTo>
                <a:lnTo>
                  <a:pt x="0" y="6857998"/>
                </a:lnTo>
                <a:lnTo>
                  <a:pt x="6781800" y="6857998"/>
                </a:lnTo>
                <a:lnTo>
                  <a:pt x="6781800" y="0"/>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29"/>
          <p:cNvSpPr txBox="1"/>
          <p:nvPr/>
        </p:nvSpPr>
        <p:spPr>
          <a:xfrm>
            <a:off x="6036050" y="771525"/>
            <a:ext cx="5607600" cy="5327100"/>
          </a:xfrm>
          <a:prstGeom prst="rect">
            <a:avLst/>
          </a:prstGeom>
          <a:noFill/>
          <a:ln>
            <a:noFill/>
          </a:ln>
        </p:spPr>
        <p:txBody>
          <a:bodyPr anchorCtr="0" anchor="t" bIns="0" lIns="0" spcFirstLastPara="1" rIns="0" wrap="square" tIns="12700">
            <a:noAutofit/>
          </a:bodyPr>
          <a:lstStyle/>
          <a:p>
            <a:pPr indent="0" lvl="0" marL="0" rtl="0" algn="l">
              <a:lnSpc>
                <a:spcPct val="115000"/>
              </a:lnSpc>
              <a:spcBef>
                <a:spcPts val="0"/>
              </a:spcBef>
              <a:spcAft>
                <a:spcPts val="0"/>
              </a:spcAft>
              <a:buNone/>
            </a:pPr>
            <a:r>
              <a:rPr lang="en-US" sz="2200">
                <a:latin typeface="Montserrat Medium"/>
                <a:ea typeface="Montserrat Medium"/>
                <a:cs typeface="Montserrat Medium"/>
                <a:sym typeface="Montserrat Medium"/>
              </a:rPr>
              <a:t>His party claim that there is nothing  exceptional happening in the Amazon,  and that the rising international pressure is a result of the same supposed lies about global warming.</a:t>
            </a:r>
            <a:endParaRPr sz="22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US" sz="2200">
                <a:latin typeface="Montserrat Medium"/>
                <a:ea typeface="Montserrat Medium"/>
                <a:cs typeface="Montserrat Medium"/>
                <a:sym typeface="Montserrat Medium"/>
              </a:rPr>
              <a:t>These are baseless ravings of a hubristic leader who continues to put his personal  ideology ahead of facts and what's best for those he is supposed to serve.</a:t>
            </a:r>
            <a:endParaRPr sz="22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US" sz="2200">
                <a:latin typeface="Montserrat Medium"/>
                <a:ea typeface="Montserrat Medium"/>
                <a:cs typeface="Montserrat Medium"/>
                <a:sym typeface="Montserrat Medium"/>
              </a:rPr>
              <a:t>It's that same hubris that led him to  reject the $22 million in aid the G7  nations recently offered to help fight the fires.</a:t>
            </a:r>
            <a:endParaRPr sz="2200">
              <a:latin typeface="Montserrat Medium"/>
              <a:ea typeface="Montserrat Medium"/>
              <a:cs typeface="Montserrat Medium"/>
              <a:sym typeface="Montserrat Medium"/>
            </a:endParaRPr>
          </a:p>
        </p:txBody>
      </p:sp>
      <p:grpSp>
        <p:nvGrpSpPr>
          <p:cNvPr id="399" name="Google Shape;399;p29"/>
          <p:cNvGrpSpPr/>
          <p:nvPr/>
        </p:nvGrpSpPr>
        <p:grpSpPr>
          <a:xfrm>
            <a:off x="230886" y="220218"/>
            <a:ext cx="11742547" cy="6422263"/>
            <a:chOff x="230886" y="220218"/>
            <a:chExt cx="11742547" cy="6422263"/>
          </a:xfrm>
        </p:grpSpPr>
        <p:sp>
          <p:nvSpPr>
            <p:cNvPr id="400" name="Google Shape;400;p29"/>
            <p:cNvSpPr/>
            <p:nvPr/>
          </p:nvSpPr>
          <p:spPr>
            <a:xfrm>
              <a:off x="230886" y="241553"/>
              <a:ext cx="5195570" cy="6387465"/>
            </a:xfrm>
            <a:custGeom>
              <a:rect b="b" l="l" r="r" t="t"/>
              <a:pathLst>
                <a:path extrusionOk="0" h="6387465" w="5195570">
                  <a:moveTo>
                    <a:pt x="5195316" y="0"/>
                  </a:moveTo>
                  <a:lnTo>
                    <a:pt x="0" y="0"/>
                  </a:lnTo>
                </a:path>
                <a:path extrusionOk="0" h="6387465" w="5195570">
                  <a:moveTo>
                    <a:pt x="5195316" y="6387084"/>
                  </a:moveTo>
                  <a:lnTo>
                    <a:pt x="0" y="6387084"/>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29"/>
            <p:cNvSpPr/>
            <p:nvPr/>
          </p:nvSpPr>
          <p:spPr>
            <a:xfrm>
              <a:off x="244601" y="230886"/>
              <a:ext cx="0" cy="6411595"/>
            </a:xfrm>
            <a:custGeom>
              <a:rect b="b" l="l" r="r" t="t"/>
              <a:pathLst>
                <a:path extrusionOk="0" h="6411595" w="120000">
                  <a:moveTo>
                    <a:pt x="0" y="6411137"/>
                  </a:moveTo>
                  <a:lnTo>
                    <a:pt x="0" y="0"/>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29"/>
            <p:cNvSpPr/>
            <p:nvPr/>
          </p:nvSpPr>
          <p:spPr>
            <a:xfrm>
              <a:off x="5409438" y="230886"/>
              <a:ext cx="6563995" cy="6393180"/>
            </a:xfrm>
            <a:custGeom>
              <a:rect b="b" l="l" r="r" t="t"/>
              <a:pathLst>
                <a:path extrusionOk="0" h="6393180" w="6563995">
                  <a:moveTo>
                    <a:pt x="1524" y="0"/>
                  </a:moveTo>
                  <a:lnTo>
                    <a:pt x="6563867" y="0"/>
                  </a:lnTo>
                </a:path>
                <a:path extrusionOk="0" h="6393180" w="6563995">
                  <a:moveTo>
                    <a:pt x="0" y="6393180"/>
                  </a:moveTo>
                  <a:lnTo>
                    <a:pt x="6562471" y="6393180"/>
                  </a:lnTo>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29"/>
            <p:cNvSpPr/>
            <p:nvPr/>
          </p:nvSpPr>
          <p:spPr>
            <a:xfrm>
              <a:off x="11956542" y="220218"/>
              <a:ext cx="0" cy="6411595"/>
            </a:xfrm>
            <a:custGeom>
              <a:rect b="b" l="l" r="r" t="t"/>
              <a:pathLst>
                <a:path extrusionOk="0" h="6411595" w="120000">
                  <a:moveTo>
                    <a:pt x="0" y="6411137"/>
                  </a:moveTo>
                  <a:lnTo>
                    <a:pt x="0" y="0"/>
                  </a:lnTo>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29"/>
            <p:cNvSpPr/>
            <p:nvPr/>
          </p:nvSpPr>
          <p:spPr>
            <a:xfrm>
              <a:off x="256032" y="245364"/>
              <a:ext cx="5169408" cy="63779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8" name="Shape 408"/>
        <p:cNvGrpSpPr/>
        <p:nvPr/>
      </p:nvGrpSpPr>
      <p:grpSpPr>
        <a:xfrm>
          <a:off x="0" y="0"/>
          <a:ext cx="0" cy="0"/>
          <a:chOff x="0" y="0"/>
          <a:chExt cx="0" cy="0"/>
        </a:xfrm>
      </p:grpSpPr>
      <p:grpSp>
        <p:nvGrpSpPr>
          <p:cNvPr id="409" name="Google Shape;409;p30"/>
          <p:cNvGrpSpPr/>
          <p:nvPr/>
        </p:nvGrpSpPr>
        <p:grpSpPr>
          <a:xfrm>
            <a:off x="0" y="0"/>
            <a:ext cx="12192000" cy="6857997"/>
            <a:chOff x="0" y="0"/>
            <a:chExt cx="12192000" cy="6857997"/>
          </a:xfrm>
        </p:grpSpPr>
        <p:sp>
          <p:nvSpPr>
            <p:cNvPr id="410" name="Google Shape;410;p30"/>
            <p:cNvSpPr/>
            <p:nvPr/>
          </p:nvSpPr>
          <p:spPr>
            <a:xfrm>
              <a:off x="0" y="0"/>
              <a:ext cx="12192000" cy="68579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30"/>
            <p:cNvSpPr/>
            <p:nvPr/>
          </p:nvSpPr>
          <p:spPr>
            <a:xfrm>
              <a:off x="1226819" y="1787651"/>
              <a:ext cx="9867900" cy="3672840"/>
            </a:xfrm>
            <a:custGeom>
              <a:rect b="b" l="l" r="r" t="t"/>
              <a:pathLst>
                <a:path extrusionOk="0" h="3672840" w="9867900">
                  <a:moveTo>
                    <a:pt x="9867900" y="0"/>
                  </a:moveTo>
                  <a:lnTo>
                    <a:pt x="0" y="0"/>
                  </a:lnTo>
                  <a:lnTo>
                    <a:pt x="0" y="3672840"/>
                  </a:lnTo>
                  <a:lnTo>
                    <a:pt x="9867900" y="3672840"/>
                  </a:lnTo>
                  <a:lnTo>
                    <a:pt x="9867900" y="0"/>
                  </a:lnTo>
                  <a:close/>
                </a:path>
              </a:pathLst>
            </a:custGeom>
            <a:solidFill>
              <a:srgbClr val="000000">
                <a:alpha val="5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2" name="Google Shape;412;p30"/>
          <p:cNvSpPr txBox="1"/>
          <p:nvPr>
            <p:ph type="title"/>
          </p:nvPr>
        </p:nvSpPr>
        <p:spPr>
          <a:xfrm>
            <a:off x="2364900" y="2351325"/>
            <a:ext cx="7462200" cy="2571600"/>
          </a:xfrm>
          <a:prstGeom prst="rect">
            <a:avLst/>
          </a:prstGeom>
          <a:noFill/>
          <a:ln>
            <a:noFill/>
          </a:ln>
        </p:spPr>
        <p:txBody>
          <a:bodyPr anchorCtr="0" anchor="ctr" bIns="0" lIns="0" spcFirstLastPara="1" rIns="0" wrap="square" tIns="12050">
            <a:noAutofit/>
          </a:bodyPr>
          <a:lstStyle/>
          <a:p>
            <a:pPr indent="0" lvl="0" marL="270510" marR="5080" rtl="0" algn="l">
              <a:lnSpc>
                <a:spcPct val="100000"/>
              </a:lnSpc>
              <a:spcBef>
                <a:spcPts val="0"/>
              </a:spcBef>
              <a:spcAft>
                <a:spcPts val="0"/>
              </a:spcAft>
              <a:buClr>
                <a:schemeClr val="dk1"/>
              </a:buClr>
              <a:buSzPts val="4400"/>
              <a:buFont typeface="Calibri"/>
              <a:buNone/>
            </a:pPr>
            <a:r>
              <a:rPr b="0" lang="en-US">
                <a:latin typeface="Montserrat SemiBold"/>
                <a:ea typeface="Montserrat SemiBold"/>
                <a:cs typeface="Montserrat SemiBold"/>
                <a:sym typeface="Montserrat SemiBold"/>
              </a:rPr>
              <a:t>The National Institute for Space Research (INPE) has  recorded more than 74,000 fires so far that year – an 84  </a:t>
            </a:r>
            <a:r>
              <a:rPr b="0" lang="en-US">
                <a:latin typeface="Montserrat SemiBold"/>
                <a:ea typeface="Montserrat SemiBold"/>
                <a:cs typeface="Montserrat SemiBold"/>
                <a:sym typeface="Montserrat SemiBold"/>
              </a:rPr>
              <a:t>percent</a:t>
            </a:r>
            <a:r>
              <a:rPr b="0" lang="en-US">
                <a:latin typeface="Montserrat SemiBold"/>
                <a:ea typeface="Montserrat SemiBold"/>
                <a:cs typeface="Montserrat SemiBold"/>
                <a:sym typeface="Montserrat SemiBold"/>
              </a:rPr>
              <a:t> increase on the same period in 2018. It’s the highest number since records began in 2013.</a:t>
            </a:r>
            <a:endParaRPr b="0">
              <a:latin typeface="Montserrat SemiBold"/>
              <a:ea typeface="Montserrat SemiBold"/>
              <a:cs typeface="Montserrat SemiBold"/>
              <a:sym typeface="Montserrat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6" name="Shape 416"/>
        <p:cNvGrpSpPr/>
        <p:nvPr/>
      </p:nvGrpSpPr>
      <p:grpSpPr>
        <a:xfrm>
          <a:off x="0" y="0"/>
          <a:ext cx="0" cy="0"/>
          <a:chOff x="0" y="0"/>
          <a:chExt cx="0" cy="0"/>
        </a:xfrm>
      </p:grpSpPr>
      <p:grpSp>
        <p:nvGrpSpPr>
          <p:cNvPr id="417" name="Google Shape;417;p31"/>
          <p:cNvGrpSpPr/>
          <p:nvPr/>
        </p:nvGrpSpPr>
        <p:grpSpPr>
          <a:xfrm>
            <a:off x="0" y="0"/>
            <a:ext cx="12192002" cy="6858379"/>
            <a:chOff x="0" y="0"/>
            <a:chExt cx="12192002" cy="6858379"/>
          </a:xfrm>
        </p:grpSpPr>
        <p:sp>
          <p:nvSpPr>
            <p:cNvPr id="418" name="Google Shape;418;p31"/>
            <p:cNvSpPr/>
            <p:nvPr/>
          </p:nvSpPr>
          <p:spPr>
            <a:xfrm>
              <a:off x="2" y="6010654"/>
              <a:ext cx="12192000" cy="847725"/>
            </a:xfrm>
            <a:custGeom>
              <a:rect b="b" l="l" r="r" t="t"/>
              <a:pathLst>
                <a:path extrusionOk="0" h="847725" w="12192000">
                  <a:moveTo>
                    <a:pt x="0" y="0"/>
                  </a:moveTo>
                  <a:lnTo>
                    <a:pt x="0" y="847342"/>
                  </a:lnTo>
                  <a:lnTo>
                    <a:pt x="12191996" y="847342"/>
                  </a:lnTo>
                  <a:lnTo>
                    <a:pt x="12191996" y="0"/>
                  </a:lnTo>
                  <a:lnTo>
                    <a:pt x="0" y="0"/>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31"/>
            <p:cNvSpPr/>
            <p:nvPr/>
          </p:nvSpPr>
          <p:spPr>
            <a:xfrm>
              <a:off x="0" y="0"/>
              <a:ext cx="11859767" cy="685799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31"/>
            <p:cNvSpPr/>
            <p:nvPr/>
          </p:nvSpPr>
          <p:spPr>
            <a:xfrm>
              <a:off x="6736080" y="0"/>
              <a:ext cx="5455920"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1" name="Google Shape;421;p31"/>
          <p:cNvSpPr txBox="1"/>
          <p:nvPr>
            <p:ph type="title"/>
          </p:nvPr>
        </p:nvSpPr>
        <p:spPr>
          <a:xfrm>
            <a:off x="8939899" y="401200"/>
            <a:ext cx="2381100" cy="635100"/>
          </a:xfrm>
          <a:prstGeom prst="rect">
            <a:avLst/>
          </a:prstGeom>
          <a:noFill/>
          <a:ln>
            <a:noFill/>
          </a:ln>
        </p:spPr>
        <p:txBody>
          <a:bodyPr anchorCtr="0" anchor="ctr" bIns="0" lIns="0" spcFirstLastPara="1" rIns="0" wrap="square" tIns="12050">
            <a:noAutofit/>
          </a:bodyPr>
          <a:lstStyle/>
          <a:p>
            <a:pPr indent="0" lvl="0" marL="12700" rtl="0" algn="l">
              <a:lnSpc>
                <a:spcPct val="100000"/>
              </a:lnSpc>
              <a:spcBef>
                <a:spcPts val="0"/>
              </a:spcBef>
              <a:spcAft>
                <a:spcPts val="0"/>
              </a:spcAft>
              <a:buClr>
                <a:srgbClr val="F9B800"/>
              </a:buClr>
              <a:buSzPts val="4000"/>
              <a:buFont typeface="Tahoma"/>
              <a:buNone/>
            </a:pPr>
            <a:r>
              <a:rPr lang="en-US" sz="4000">
                <a:solidFill>
                  <a:srgbClr val="F9B800"/>
                </a:solidFill>
                <a:latin typeface="Montserrat"/>
                <a:ea typeface="Montserrat"/>
                <a:cs typeface="Montserrat"/>
                <a:sym typeface="Montserrat"/>
              </a:rPr>
              <a:t>Farming</a:t>
            </a:r>
            <a:endParaRPr sz="4000">
              <a:latin typeface="Montserrat"/>
              <a:ea typeface="Montserrat"/>
              <a:cs typeface="Montserrat"/>
              <a:sym typeface="Montserrat"/>
            </a:endParaRPr>
          </a:p>
        </p:txBody>
      </p:sp>
      <p:sp>
        <p:nvSpPr>
          <p:cNvPr id="422" name="Google Shape;422;p31"/>
          <p:cNvSpPr txBox="1"/>
          <p:nvPr/>
        </p:nvSpPr>
        <p:spPr>
          <a:xfrm>
            <a:off x="8281575" y="2106375"/>
            <a:ext cx="3348300" cy="3698400"/>
          </a:xfrm>
          <a:prstGeom prst="rect">
            <a:avLst/>
          </a:prstGeom>
          <a:noFill/>
          <a:ln>
            <a:noFill/>
          </a:ln>
        </p:spPr>
        <p:txBody>
          <a:bodyPr anchorCtr="0" anchor="t" bIns="0" lIns="0" spcFirstLastPara="1" rIns="0" wrap="square" tIns="12050">
            <a:noAutofit/>
          </a:bodyPr>
          <a:lstStyle/>
          <a:p>
            <a:pPr indent="245109" lvl="0" marL="12700" marR="5080" rtl="0" algn="r">
              <a:lnSpc>
                <a:spcPct val="100000"/>
              </a:lnSpc>
              <a:spcBef>
                <a:spcPts val="0"/>
              </a:spcBef>
              <a:spcAft>
                <a:spcPts val="0"/>
              </a:spcAft>
              <a:buNone/>
            </a:pPr>
            <a:r>
              <a:rPr lang="en-US" sz="2800">
                <a:solidFill>
                  <a:srgbClr val="FFFFFF"/>
                </a:solidFill>
                <a:latin typeface="Montserrat Medium"/>
                <a:ea typeface="Montserrat Medium"/>
                <a:cs typeface="Montserrat Medium"/>
                <a:sym typeface="Montserrat Medium"/>
              </a:rPr>
              <a:t>In Brazil, cattle  farmers start fires deliberately to clear forest to make way for ranching, and</a:t>
            </a:r>
            <a:endParaRPr sz="2800">
              <a:solidFill>
                <a:schemeClr val="dk1"/>
              </a:solidFill>
              <a:latin typeface="Montserrat Medium"/>
              <a:ea typeface="Montserrat Medium"/>
              <a:cs typeface="Montserrat Medium"/>
              <a:sym typeface="Montserrat Medium"/>
            </a:endParaRPr>
          </a:p>
          <a:p>
            <a:pPr indent="0" lvl="0" marL="0" marR="5080" rtl="0" algn="r">
              <a:lnSpc>
                <a:spcPct val="100000"/>
              </a:lnSpc>
              <a:spcBef>
                <a:spcPts val="5"/>
              </a:spcBef>
              <a:spcAft>
                <a:spcPts val="0"/>
              </a:spcAft>
              <a:buNone/>
            </a:pPr>
            <a:r>
              <a:rPr lang="en-US" sz="2800">
                <a:solidFill>
                  <a:srgbClr val="FFFFFF"/>
                </a:solidFill>
                <a:latin typeface="Montserrat Medium"/>
                <a:ea typeface="Montserrat Medium"/>
                <a:cs typeface="Montserrat Medium"/>
                <a:sym typeface="Montserrat Medium"/>
              </a:rPr>
              <a:t>it’s not always</a:t>
            </a:r>
            <a:endParaRPr sz="2800">
              <a:solidFill>
                <a:schemeClr val="dk1"/>
              </a:solidFill>
              <a:latin typeface="Montserrat Medium"/>
              <a:ea typeface="Montserrat Medium"/>
              <a:cs typeface="Montserrat Medium"/>
              <a:sym typeface="Montserrat Medium"/>
            </a:endParaRPr>
          </a:p>
          <a:p>
            <a:pPr indent="0" lvl="0" marL="0" marR="5080" rtl="0" algn="r">
              <a:lnSpc>
                <a:spcPct val="100000"/>
              </a:lnSpc>
              <a:spcBef>
                <a:spcPts val="0"/>
              </a:spcBef>
              <a:spcAft>
                <a:spcPts val="0"/>
              </a:spcAft>
              <a:buNone/>
            </a:pPr>
            <a:r>
              <a:rPr lang="en-US" sz="2800">
                <a:solidFill>
                  <a:srgbClr val="FFFFFF"/>
                </a:solidFill>
                <a:latin typeface="Montserrat Medium"/>
                <a:ea typeface="Montserrat Medium"/>
                <a:cs typeface="Montserrat Medium"/>
                <a:sym typeface="Montserrat Medium"/>
              </a:rPr>
              <a:t>legal.</a:t>
            </a:r>
            <a:endParaRPr sz="2800">
              <a:solidFill>
                <a:schemeClr val="dk1"/>
              </a:solidFill>
              <a:latin typeface="Montserrat Medium"/>
              <a:ea typeface="Montserrat Medium"/>
              <a:cs typeface="Montserrat Medium"/>
              <a:sym typeface="Montserrat Medium"/>
            </a:endParaRPr>
          </a:p>
        </p:txBody>
      </p:sp>
      <p:sp>
        <p:nvSpPr>
          <p:cNvPr id="423" name="Google Shape;423;p31"/>
          <p:cNvSpPr/>
          <p:nvPr/>
        </p:nvSpPr>
        <p:spPr>
          <a:xfrm>
            <a:off x="8433054" y="1277874"/>
            <a:ext cx="3348354" cy="0"/>
          </a:xfrm>
          <a:custGeom>
            <a:rect b="b" l="l" r="r" t="t"/>
            <a:pathLst>
              <a:path extrusionOk="0" h="120000" w="3348354">
                <a:moveTo>
                  <a:pt x="0" y="0"/>
                </a:moveTo>
                <a:lnTo>
                  <a:pt x="3347974" y="0"/>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1" name="Shape 201"/>
        <p:cNvGrpSpPr/>
        <p:nvPr/>
      </p:nvGrpSpPr>
      <p:grpSpPr>
        <a:xfrm>
          <a:off x="0" y="0"/>
          <a:ext cx="0" cy="0"/>
          <a:chOff x="0" y="0"/>
          <a:chExt cx="0" cy="0"/>
        </a:xfrm>
      </p:grpSpPr>
      <p:sp>
        <p:nvSpPr>
          <p:cNvPr id="202" name="Google Shape;202;p14"/>
          <p:cNvSpPr/>
          <p:nvPr/>
        </p:nvSpPr>
        <p:spPr>
          <a:xfrm>
            <a:off x="0" y="0"/>
            <a:ext cx="6497320" cy="6858000"/>
          </a:xfrm>
          <a:custGeom>
            <a:rect b="b" l="l" r="r" t="t"/>
            <a:pathLst>
              <a:path extrusionOk="0" h="6858000" w="6497320">
                <a:moveTo>
                  <a:pt x="0" y="6858000"/>
                </a:moveTo>
                <a:lnTo>
                  <a:pt x="6496812" y="6858000"/>
                </a:lnTo>
                <a:lnTo>
                  <a:pt x="6496812" y="0"/>
                </a:lnTo>
                <a:lnTo>
                  <a:pt x="0" y="0"/>
                </a:lnTo>
                <a:lnTo>
                  <a:pt x="0" y="6858000"/>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14"/>
          <p:cNvSpPr txBox="1"/>
          <p:nvPr>
            <p:ph type="title"/>
          </p:nvPr>
        </p:nvSpPr>
        <p:spPr>
          <a:xfrm>
            <a:off x="871226" y="700275"/>
            <a:ext cx="3219000" cy="635100"/>
          </a:xfrm>
          <a:prstGeom prst="rect">
            <a:avLst/>
          </a:prstGeom>
          <a:noFill/>
          <a:ln>
            <a:noFill/>
          </a:ln>
        </p:spPr>
        <p:txBody>
          <a:bodyPr anchorCtr="0" anchor="ctr" bIns="0" lIns="0" spcFirstLastPara="1" rIns="0" wrap="square" tIns="12050">
            <a:noAutofit/>
          </a:bodyPr>
          <a:lstStyle/>
          <a:p>
            <a:pPr indent="0" lvl="0" marL="12700" rtl="0" algn="l">
              <a:lnSpc>
                <a:spcPct val="100000"/>
              </a:lnSpc>
              <a:spcBef>
                <a:spcPts val="0"/>
              </a:spcBef>
              <a:spcAft>
                <a:spcPts val="0"/>
              </a:spcAft>
              <a:buClr>
                <a:srgbClr val="000000"/>
              </a:buClr>
              <a:buSzPts val="4000"/>
              <a:buFont typeface="Tahoma"/>
              <a:buNone/>
            </a:pPr>
            <a:r>
              <a:rPr lang="en-US" sz="4000">
                <a:solidFill>
                  <a:srgbClr val="000000"/>
                </a:solidFill>
                <a:latin typeface="Montserrat"/>
                <a:ea typeface="Montserrat"/>
                <a:cs typeface="Montserrat"/>
                <a:sym typeface="Montserrat"/>
              </a:rPr>
              <a:t>OVERVIEW</a:t>
            </a:r>
            <a:endParaRPr sz="4000">
              <a:latin typeface="Montserrat"/>
              <a:ea typeface="Montserrat"/>
              <a:cs typeface="Montserrat"/>
              <a:sym typeface="Montserrat"/>
            </a:endParaRPr>
          </a:p>
        </p:txBody>
      </p:sp>
      <p:grpSp>
        <p:nvGrpSpPr>
          <p:cNvPr id="204" name="Google Shape;204;p14"/>
          <p:cNvGrpSpPr/>
          <p:nvPr/>
        </p:nvGrpSpPr>
        <p:grpSpPr>
          <a:xfrm>
            <a:off x="395477" y="0"/>
            <a:ext cx="11796333" cy="6857998"/>
            <a:chOff x="395477" y="0"/>
            <a:chExt cx="11796523" cy="6857998"/>
          </a:xfrm>
        </p:grpSpPr>
        <p:sp>
          <p:nvSpPr>
            <p:cNvPr id="205" name="Google Shape;205;p14"/>
            <p:cNvSpPr/>
            <p:nvPr/>
          </p:nvSpPr>
          <p:spPr>
            <a:xfrm>
              <a:off x="395477" y="383286"/>
              <a:ext cx="6102985" cy="6109970"/>
            </a:xfrm>
            <a:custGeom>
              <a:rect b="b" l="l" r="r" t="t"/>
              <a:pathLst>
                <a:path extrusionOk="0" h="6109970" w="6102985">
                  <a:moveTo>
                    <a:pt x="6102350" y="0"/>
                  </a:moveTo>
                  <a:lnTo>
                    <a:pt x="0" y="0"/>
                  </a:lnTo>
                </a:path>
                <a:path extrusionOk="0" h="6109970" w="6102985">
                  <a:moveTo>
                    <a:pt x="6102731" y="6109716"/>
                  </a:moveTo>
                  <a:lnTo>
                    <a:pt x="15240" y="6109716"/>
                  </a:lnTo>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14"/>
            <p:cNvSpPr/>
            <p:nvPr/>
          </p:nvSpPr>
          <p:spPr>
            <a:xfrm>
              <a:off x="409193" y="366522"/>
              <a:ext cx="0" cy="6119495"/>
            </a:xfrm>
            <a:custGeom>
              <a:rect b="b" l="l" r="r" t="t"/>
              <a:pathLst>
                <a:path extrusionOk="0" h="6119495" w="120000">
                  <a:moveTo>
                    <a:pt x="0" y="6119164"/>
                  </a:moveTo>
                  <a:lnTo>
                    <a:pt x="0" y="0"/>
                  </a:lnTo>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4"/>
            <p:cNvSpPr/>
            <p:nvPr/>
          </p:nvSpPr>
          <p:spPr>
            <a:xfrm>
              <a:off x="817625" y="1411986"/>
              <a:ext cx="5488940" cy="0"/>
            </a:xfrm>
            <a:custGeom>
              <a:rect b="b" l="l" r="r" t="t"/>
              <a:pathLst>
                <a:path extrusionOk="0" h="120000" w="5488940">
                  <a:moveTo>
                    <a:pt x="0" y="0"/>
                  </a:moveTo>
                  <a:lnTo>
                    <a:pt x="5488940" y="0"/>
                  </a:lnTo>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4"/>
            <p:cNvSpPr/>
            <p:nvPr/>
          </p:nvSpPr>
          <p:spPr>
            <a:xfrm>
              <a:off x="6496812" y="0"/>
              <a:ext cx="5695188"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14"/>
            <p:cNvSpPr/>
            <p:nvPr/>
          </p:nvSpPr>
          <p:spPr>
            <a:xfrm>
              <a:off x="1022603" y="4607052"/>
              <a:ext cx="4792980" cy="181508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4"/>
            <p:cNvSpPr/>
            <p:nvPr/>
          </p:nvSpPr>
          <p:spPr>
            <a:xfrm>
              <a:off x="3605783" y="5202935"/>
              <a:ext cx="662939" cy="5516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4"/>
            <p:cNvSpPr/>
            <p:nvPr/>
          </p:nvSpPr>
          <p:spPr>
            <a:xfrm>
              <a:off x="3631692" y="5228844"/>
              <a:ext cx="556260" cy="44500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2" name="Google Shape;212;p14"/>
          <p:cNvSpPr txBox="1"/>
          <p:nvPr/>
        </p:nvSpPr>
        <p:spPr>
          <a:xfrm>
            <a:off x="3631691" y="5228844"/>
            <a:ext cx="556260" cy="224790"/>
          </a:xfrm>
          <a:prstGeom prst="rect">
            <a:avLst/>
          </a:prstGeom>
          <a:noFill/>
          <a:ln>
            <a:noFill/>
          </a:ln>
        </p:spPr>
        <p:txBody>
          <a:bodyPr anchorCtr="0" anchor="t" bIns="0" lIns="0" spcFirstLastPara="1" rIns="0" wrap="square" tIns="24125">
            <a:noAutofit/>
          </a:bodyPr>
          <a:lstStyle/>
          <a:p>
            <a:pPr indent="0" lvl="0" marL="38100" marR="0" rtl="0" algn="l">
              <a:lnSpc>
                <a:spcPct val="100000"/>
              </a:lnSpc>
              <a:spcBef>
                <a:spcPts val="0"/>
              </a:spcBef>
              <a:spcAft>
                <a:spcPts val="0"/>
              </a:spcAft>
              <a:buNone/>
            </a:pPr>
            <a:r>
              <a:rPr b="1" lang="en-US" sz="1300">
                <a:solidFill>
                  <a:srgbClr val="FFFFFF"/>
                </a:solidFill>
                <a:latin typeface="Tahoma"/>
                <a:ea typeface="Tahoma"/>
                <a:cs typeface="Tahoma"/>
                <a:sym typeface="Tahoma"/>
              </a:rPr>
              <a:t>Brazil</a:t>
            </a:r>
            <a:endParaRPr sz="1300">
              <a:solidFill>
                <a:schemeClr val="dk1"/>
              </a:solidFill>
              <a:latin typeface="Tahoma"/>
              <a:ea typeface="Tahoma"/>
              <a:cs typeface="Tahoma"/>
              <a:sym typeface="Tahoma"/>
            </a:endParaRPr>
          </a:p>
        </p:txBody>
      </p:sp>
      <p:sp>
        <p:nvSpPr>
          <p:cNvPr id="213" name="Google Shape;213;p14"/>
          <p:cNvSpPr txBox="1"/>
          <p:nvPr/>
        </p:nvSpPr>
        <p:spPr>
          <a:xfrm>
            <a:off x="3631691" y="5453053"/>
            <a:ext cx="556260" cy="220979"/>
          </a:xfrm>
          <a:prstGeom prst="rect">
            <a:avLst/>
          </a:prstGeom>
          <a:noFill/>
          <a:ln>
            <a:noFill/>
          </a:ln>
        </p:spPr>
        <p:txBody>
          <a:bodyPr anchorCtr="0" anchor="t" bIns="0" lIns="0" spcFirstLastPara="1" rIns="0" wrap="square" tIns="3800">
            <a:noAutofit/>
          </a:bodyPr>
          <a:lstStyle/>
          <a:p>
            <a:pPr indent="0" lvl="0" marL="68580" marR="0" rtl="0" algn="l">
              <a:lnSpc>
                <a:spcPct val="100000"/>
              </a:lnSpc>
              <a:spcBef>
                <a:spcPts val="0"/>
              </a:spcBef>
              <a:spcAft>
                <a:spcPts val="0"/>
              </a:spcAft>
              <a:buNone/>
            </a:pPr>
            <a:r>
              <a:rPr b="1" lang="en-US" sz="1300">
                <a:solidFill>
                  <a:srgbClr val="FFFFFF"/>
                </a:solidFill>
                <a:latin typeface="Tahoma"/>
                <a:ea typeface="Tahoma"/>
                <a:cs typeface="Tahoma"/>
                <a:sym typeface="Tahoma"/>
              </a:rPr>
              <a:t>60%</a:t>
            </a:r>
            <a:endParaRPr sz="1300">
              <a:solidFill>
                <a:schemeClr val="dk1"/>
              </a:solidFill>
              <a:latin typeface="Tahoma"/>
              <a:ea typeface="Tahoma"/>
              <a:cs typeface="Tahoma"/>
              <a:sym typeface="Tahoma"/>
            </a:endParaRPr>
          </a:p>
        </p:txBody>
      </p:sp>
      <p:grpSp>
        <p:nvGrpSpPr>
          <p:cNvPr id="214" name="Google Shape;214;p14"/>
          <p:cNvGrpSpPr/>
          <p:nvPr/>
        </p:nvGrpSpPr>
        <p:grpSpPr>
          <a:xfrm>
            <a:off x="2125979" y="5512308"/>
            <a:ext cx="842771" cy="691896"/>
            <a:chOff x="2125979" y="5512308"/>
            <a:chExt cx="842771" cy="691896"/>
          </a:xfrm>
        </p:grpSpPr>
        <p:sp>
          <p:nvSpPr>
            <p:cNvPr id="215" name="Google Shape;215;p14"/>
            <p:cNvSpPr/>
            <p:nvPr/>
          </p:nvSpPr>
          <p:spPr>
            <a:xfrm>
              <a:off x="2125979" y="5512308"/>
              <a:ext cx="842771" cy="69189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4"/>
            <p:cNvSpPr/>
            <p:nvPr/>
          </p:nvSpPr>
          <p:spPr>
            <a:xfrm>
              <a:off x="2151887" y="5538216"/>
              <a:ext cx="736092" cy="58521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7" name="Google Shape;217;p14"/>
          <p:cNvSpPr txBox="1"/>
          <p:nvPr/>
        </p:nvSpPr>
        <p:spPr>
          <a:xfrm>
            <a:off x="2151888" y="5538215"/>
            <a:ext cx="736600" cy="585470"/>
          </a:xfrm>
          <a:prstGeom prst="rect">
            <a:avLst/>
          </a:prstGeom>
          <a:noFill/>
          <a:ln>
            <a:noFill/>
          </a:ln>
        </p:spPr>
        <p:txBody>
          <a:bodyPr anchorCtr="0" anchor="t" bIns="0" lIns="0" spcFirstLastPara="1" rIns="0" wrap="square" tIns="88250">
            <a:noAutofit/>
          </a:bodyPr>
          <a:lstStyle/>
          <a:p>
            <a:pPr indent="12064" lvl="0" marL="159385" marR="149225" rtl="0" algn="l">
              <a:lnSpc>
                <a:spcPct val="103099"/>
              </a:lnSpc>
              <a:spcBef>
                <a:spcPts val="0"/>
              </a:spcBef>
              <a:spcAft>
                <a:spcPts val="0"/>
              </a:spcAft>
              <a:buNone/>
            </a:pPr>
            <a:r>
              <a:rPr b="1" lang="en-US" sz="1300">
                <a:solidFill>
                  <a:srgbClr val="FFE396"/>
                </a:solidFill>
                <a:latin typeface="Tahoma"/>
                <a:ea typeface="Tahoma"/>
                <a:cs typeface="Tahoma"/>
                <a:sym typeface="Tahoma"/>
              </a:rPr>
              <a:t>Peru  13%</a:t>
            </a:r>
            <a:endParaRPr sz="1300">
              <a:solidFill>
                <a:schemeClr val="dk1"/>
              </a:solidFill>
              <a:latin typeface="Tahoma"/>
              <a:ea typeface="Tahoma"/>
              <a:cs typeface="Tahoma"/>
              <a:sym typeface="Tahoma"/>
            </a:endParaRPr>
          </a:p>
        </p:txBody>
      </p:sp>
      <p:grpSp>
        <p:nvGrpSpPr>
          <p:cNvPr id="218" name="Google Shape;218;p14"/>
          <p:cNvGrpSpPr/>
          <p:nvPr/>
        </p:nvGrpSpPr>
        <p:grpSpPr>
          <a:xfrm>
            <a:off x="1836420" y="4902708"/>
            <a:ext cx="975359" cy="551687"/>
            <a:chOff x="1836420" y="4902708"/>
            <a:chExt cx="975359" cy="551687"/>
          </a:xfrm>
        </p:grpSpPr>
        <p:sp>
          <p:nvSpPr>
            <p:cNvPr id="219" name="Google Shape;219;p14"/>
            <p:cNvSpPr/>
            <p:nvPr/>
          </p:nvSpPr>
          <p:spPr>
            <a:xfrm>
              <a:off x="1836420" y="4902708"/>
              <a:ext cx="975359" cy="55168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4"/>
            <p:cNvSpPr/>
            <p:nvPr/>
          </p:nvSpPr>
          <p:spPr>
            <a:xfrm>
              <a:off x="1862328" y="4928616"/>
              <a:ext cx="868680" cy="445007"/>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1" name="Google Shape;221;p14"/>
          <p:cNvSpPr txBox="1"/>
          <p:nvPr/>
        </p:nvSpPr>
        <p:spPr>
          <a:xfrm>
            <a:off x="1862327" y="4928615"/>
            <a:ext cx="868680" cy="445134"/>
          </a:xfrm>
          <a:prstGeom prst="rect">
            <a:avLst/>
          </a:prstGeom>
          <a:noFill/>
          <a:ln>
            <a:noFill/>
          </a:ln>
        </p:spPr>
        <p:txBody>
          <a:bodyPr anchorCtr="0" anchor="t" bIns="0" lIns="0" spcFirstLastPara="1" rIns="0" wrap="square" tIns="23475">
            <a:noAutofit/>
          </a:bodyPr>
          <a:lstStyle/>
          <a:p>
            <a:pPr indent="0" lvl="0" marL="0" marR="0" rtl="0" algn="ctr">
              <a:lnSpc>
                <a:spcPct val="100000"/>
              </a:lnSpc>
              <a:spcBef>
                <a:spcPts val="0"/>
              </a:spcBef>
              <a:spcAft>
                <a:spcPts val="0"/>
              </a:spcAft>
              <a:buNone/>
            </a:pPr>
            <a:r>
              <a:rPr b="1" lang="en-US" sz="1300">
                <a:solidFill>
                  <a:srgbClr val="FFFFFF"/>
                </a:solidFill>
                <a:latin typeface="Tahoma"/>
                <a:ea typeface="Tahoma"/>
                <a:cs typeface="Tahoma"/>
                <a:sym typeface="Tahoma"/>
              </a:rPr>
              <a:t>Colombia</a:t>
            </a:r>
            <a:endParaRPr sz="1300">
              <a:solidFill>
                <a:schemeClr val="dk1"/>
              </a:solidFill>
              <a:latin typeface="Tahoma"/>
              <a:ea typeface="Tahoma"/>
              <a:cs typeface="Tahoma"/>
              <a:sym typeface="Tahoma"/>
            </a:endParaRPr>
          </a:p>
          <a:p>
            <a:pPr indent="0" lvl="0" marL="0" marR="0" rtl="0" algn="ctr">
              <a:lnSpc>
                <a:spcPct val="100000"/>
              </a:lnSpc>
              <a:spcBef>
                <a:spcPts val="50"/>
              </a:spcBef>
              <a:spcAft>
                <a:spcPts val="0"/>
              </a:spcAft>
              <a:buNone/>
            </a:pPr>
            <a:r>
              <a:rPr b="1" lang="en-US" sz="1300">
                <a:solidFill>
                  <a:srgbClr val="FFFFFF"/>
                </a:solidFill>
                <a:latin typeface="Tahoma"/>
                <a:ea typeface="Tahoma"/>
                <a:cs typeface="Tahoma"/>
                <a:sym typeface="Tahoma"/>
              </a:rPr>
              <a:t>10%</a:t>
            </a:r>
            <a:endParaRPr sz="1300">
              <a:solidFill>
                <a:schemeClr val="dk1"/>
              </a:solidFill>
              <a:latin typeface="Tahoma"/>
              <a:ea typeface="Tahoma"/>
              <a:cs typeface="Tahoma"/>
              <a:sym typeface="Tahoma"/>
            </a:endParaRPr>
          </a:p>
        </p:txBody>
      </p:sp>
      <p:grpSp>
        <p:nvGrpSpPr>
          <p:cNvPr id="222" name="Google Shape;222;p14"/>
          <p:cNvGrpSpPr/>
          <p:nvPr/>
        </p:nvGrpSpPr>
        <p:grpSpPr>
          <a:xfrm>
            <a:off x="2823972" y="4767071"/>
            <a:ext cx="751331" cy="551687"/>
            <a:chOff x="2823972" y="4767071"/>
            <a:chExt cx="751331" cy="551687"/>
          </a:xfrm>
        </p:grpSpPr>
        <p:sp>
          <p:nvSpPr>
            <p:cNvPr id="223" name="Google Shape;223;p14"/>
            <p:cNvSpPr/>
            <p:nvPr/>
          </p:nvSpPr>
          <p:spPr>
            <a:xfrm>
              <a:off x="2823972" y="4767071"/>
              <a:ext cx="751331" cy="55168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4"/>
            <p:cNvSpPr/>
            <p:nvPr/>
          </p:nvSpPr>
          <p:spPr>
            <a:xfrm>
              <a:off x="2849880" y="4792979"/>
              <a:ext cx="644652" cy="445007"/>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5" name="Google Shape;225;p14"/>
          <p:cNvSpPr txBox="1"/>
          <p:nvPr/>
        </p:nvSpPr>
        <p:spPr>
          <a:xfrm>
            <a:off x="2849879" y="4792979"/>
            <a:ext cx="645160" cy="224154"/>
          </a:xfrm>
          <a:prstGeom prst="rect">
            <a:avLst/>
          </a:prstGeom>
          <a:noFill/>
          <a:ln>
            <a:noFill/>
          </a:ln>
        </p:spPr>
        <p:txBody>
          <a:bodyPr anchorCtr="0" anchor="t" bIns="0" lIns="0" spcFirstLastPara="1" rIns="0" wrap="square" tIns="23475">
            <a:noAutofit/>
          </a:bodyPr>
          <a:lstStyle/>
          <a:p>
            <a:pPr indent="0" lvl="0" marL="37465" marR="0" rtl="0" algn="l">
              <a:lnSpc>
                <a:spcPct val="100000"/>
              </a:lnSpc>
              <a:spcBef>
                <a:spcPts val="0"/>
              </a:spcBef>
              <a:spcAft>
                <a:spcPts val="0"/>
              </a:spcAft>
              <a:buNone/>
            </a:pPr>
            <a:r>
              <a:rPr b="1" lang="en-US" sz="1300">
                <a:solidFill>
                  <a:srgbClr val="FFFFFF"/>
                </a:solidFill>
                <a:latin typeface="Tahoma"/>
                <a:ea typeface="Tahoma"/>
                <a:cs typeface="Tahoma"/>
                <a:sym typeface="Tahoma"/>
              </a:rPr>
              <a:t>Others</a:t>
            </a:r>
            <a:endParaRPr sz="1300">
              <a:solidFill>
                <a:schemeClr val="dk1"/>
              </a:solidFill>
              <a:latin typeface="Tahoma"/>
              <a:ea typeface="Tahoma"/>
              <a:cs typeface="Tahoma"/>
              <a:sym typeface="Tahoma"/>
            </a:endParaRPr>
          </a:p>
        </p:txBody>
      </p:sp>
      <p:sp>
        <p:nvSpPr>
          <p:cNvPr id="226" name="Google Shape;226;p14"/>
          <p:cNvSpPr txBox="1"/>
          <p:nvPr/>
        </p:nvSpPr>
        <p:spPr>
          <a:xfrm>
            <a:off x="2849879" y="5016910"/>
            <a:ext cx="645160" cy="221615"/>
          </a:xfrm>
          <a:prstGeom prst="rect">
            <a:avLst/>
          </a:prstGeom>
          <a:noFill/>
          <a:ln>
            <a:noFill/>
          </a:ln>
        </p:spPr>
        <p:txBody>
          <a:bodyPr anchorCtr="0" anchor="t" bIns="0" lIns="0" spcFirstLastPara="1" rIns="0" wrap="square" tIns="3800">
            <a:noAutofit/>
          </a:bodyPr>
          <a:lstStyle/>
          <a:p>
            <a:pPr indent="0" lvl="0" marL="112395" marR="0" rtl="0" algn="l">
              <a:lnSpc>
                <a:spcPct val="100000"/>
              </a:lnSpc>
              <a:spcBef>
                <a:spcPts val="0"/>
              </a:spcBef>
              <a:spcAft>
                <a:spcPts val="0"/>
              </a:spcAft>
              <a:buNone/>
            </a:pPr>
            <a:r>
              <a:rPr b="1" lang="en-US" sz="1300">
                <a:solidFill>
                  <a:srgbClr val="FFFFFF"/>
                </a:solidFill>
                <a:latin typeface="Tahoma"/>
                <a:ea typeface="Tahoma"/>
                <a:cs typeface="Tahoma"/>
                <a:sym typeface="Tahoma"/>
              </a:rPr>
              <a:t>17%</a:t>
            </a:r>
            <a:endParaRPr sz="1300">
              <a:solidFill>
                <a:schemeClr val="dk1"/>
              </a:solidFill>
              <a:latin typeface="Tahoma"/>
              <a:ea typeface="Tahoma"/>
              <a:cs typeface="Tahoma"/>
              <a:sym typeface="Tahoma"/>
            </a:endParaRPr>
          </a:p>
        </p:txBody>
      </p:sp>
      <p:sp>
        <p:nvSpPr>
          <p:cNvPr id="227" name="Google Shape;227;p14"/>
          <p:cNvSpPr txBox="1"/>
          <p:nvPr/>
        </p:nvSpPr>
        <p:spPr>
          <a:xfrm>
            <a:off x="711200" y="1669225"/>
            <a:ext cx="5350800" cy="2813700"/>
          </a:xfrm>
          <a:prstGeom prst="rect">
            <a:avLst/>
          </a:prstGeom>
          <a:noFill/>
          <a:ln>
            <a:noFill/>
          </a:ln>
        </p:spPr>
        <p:txBody>
          <a:bodyPr anchorCtr="0" anchor="t" bIns="0" lIns="0" spcFirstLastPara="1" rIns="0" wrap="square" tIns="13325">
            <a:noAutofit/>
          </a:bodyPr>
          <a:lstStyle/>
          <a:p>
            <a:pPr indent="-287019" lvl="0" marL="299085" marR="0" rtl="0" algn="l">
              <a:lnSpc>
                <a:spcPct val="100000"/>
              </a:lnSpc>
              <a:spcBef>
                <a:spcPts val="0"/>
              </a:spcBef>
              <a:spcAft>
                <a:spcPts val="0"/>
              </a:spcAft>
              <a:buClr>
                <a:srgbClr val="FFFFFF"/>
              </a:buClr>
              <a:buSzPts val="2000"/>
              <a:buFont typeface="Montserrat Medium"/>
              <a:buChar char="•"/>
            </a:pPr>
            <a:r>
              <a:rPr lang="en-US" sz="2000">
                <a:solidFill>
                  <a:schemeClr val="dk1"/>
                </a:solidFill>
                <a:latin typeface="Montserrat Medium"/>
                <a:ea typeface="Montserrat Medium"/>
                <a:cs typeface="Montserrat Medium"/>
                <a:sym typeface="Montserrat Medium"/>
              </a:rPr>
              <a:t>The Amazon rainforest is the largest rainforest in the world.</a:t>
            </a:r>
            <a:endParaRPr sz="2000">
              <a:solidFill>
                <a:schemeClr val="dk1"/>
              </a:solidFill>
              <a:latin typeface="Montserrat Medium"/>
              <a:ea typeface="Montserrat Medium"/>
              <a:cs typeface="Montserrat Medium"/>
              <a:sym typeface="Montserrat Medium"/>
            </a:endParaRPr>
          </a:p>
          <a:p>
            <a:pPr indent="-287019" lvl="0" marL="299085" marR="6350" rtl="0" algn="l">
              <a:lnSpc>
                <a:spcPct val="100000"/>
              </a:lnSpc>
              <a:spcBef>
                <a:spcPts val="1000"/>
              </a:spcBef>
              <a:spcAft>
                <a:spcPts val="0"/>
              </a:spcAft>
              <a:buClr>
                <a:srgbClr val="FFFFFF"/>
              </a:buClr>
              <a:buSzPts val="2000"/>
              <a:buFont typeface="Montserrat Medium"/>
              <a:buChar char="•"/>
            </a:pPr>
            <a:r>
              <a:rPr lang="en-US" sz="2000">
                <a:solidFill>
                  <a:schemeClr val="dk1"/>
                </a:solidFill>
                <a:latin typeface="Montserrat Medium"/>
                <a:ea typeface="Montserrat Medium"/>
                <a:cs typeface="Montserrat Medium"/>
                <a:sym typeface="Montserrat Medium"/>
              </a:rPr>
              <a:t>It represents over half of the planet's  rainforests.</a:t>
            </a:r>
            <a:endParaRPr sz="2000">
              <a:solidFill>
                <a:schemeClr val="dk1"/>
              </a:solidFill>
              <a:latin typeface="Montserrat Medium"/>
              <a:ea typeface="Montserrat Medium"/>
              <a:cs typeface="Montserrat Medium"/>
              <a:sym typeface="Montserrat Medium"/>
            </a:endParaRPr>
          </a:p>
          <a:p>
            <a:pPr indent="-287019" lvl="0" marL="299085" marR="0" rtl="0" algn="l">
              <a:lnSpc>
                <a:spcPct val="100000"/>
              </a:lnSpc>
              <a:spcBef>
                <a:spcPts val="994"/>
              </a:spcBef>
              <a:spcAft>
                <a:spcPts val="0"/>
              </a:spcAft>
              <a:buClr>
                <a:srgbClr val="FFFFFF"/>
              </a:buClr>
              <a:buSzPts val="2000"/>
              <a:buFont typeface="Montserrat Medium"/>
              <a:buChar char="•"/>
            </a:pPr>
            <a:r>
              <a:rPr lang="en-US" sz="2000">
                <a:solidFill>
                  <a:schemeClr val="dk1"/>
                </a:solidFill>
                <a:latin typeface="Montserrat Medium"/>
                <a:ea typeface="Montserrat Medium"/>
                <a:cs typeface="Montserrat Medium"/>
                <a:sym typeface="Montserrat Medium"/>
              </a:rPr>
              <a:t>Comprises the largest and most biodiverse tract of tropical rainforest in the world.</a:t>
            </a:r>
            <a:endParaRPr sz="2000">
              <a:solidFill>
                <a:schemeClr val="dk1"/>
              </a:solidFill>
              <a:latin typeface="Montserrat Medium"/>
              <a:ea typeface="Montserrat Medium"/>
              <a:cs typeface="Montserrat Medium"/>
              <a:sym typeface="Montserrat Medium"/>
            </a:endParaRPr>
          </a:p>
          <a:p>
            <a:pPr indent="0" lvl="0" marL="0" marR="0" rtl="0" algn="l">
              <a:lnSpc>
                <a:spcPct val="100000"/>
              </a:lnSpc>
              <a:spcBef>
                <a:spcPts val="15"/>
              </a:spcBef>
              <a:spcAft>
                <a:spcPts val="0"/>
              </a:spcAft>
              <a:buNone/>
            </a:pPr>
            <a:r>
              <a:t/>
            </a:r>
            <a:endParaRPr sz="2250">
              <a:solidFill>
                <a:schemeClr val="dk1"/>
              </a:solidFill>
              <a:latin typeface="Montserrat Medium"/>
              <a:ea typeface="Montserrat Medium"/>
              <a:cs typeface="Montserrat Medium"/>
              <a:sym typeface="Montserrat Medium"/>
            </a:endParaRPr>
          </a:p>
          <a:p>
            <a:pPr indent="0" lvl="0" marL="0" marR="93345" rtl="0" algn="ctr">
              <a:lnSpc>
                <a:spcPct val="100000"/>
              </a:lnSpc>
              <a:spcBef>
                <a:spcPts val="0"/>
              </a:spcBef>
              <a:spcAft>
                <a:spcPts val="0"/>
              </a:spcAft>
              <a:buNone/>
            </a:pPr>
            <a:r>
              <a:rPr lang="en-US" sz="2200">
                <a:solidFill>
                  <a:srgbClr val="404040"/>
                </a:solidFill>
                <a:latin typeface="Montserrat Medium"/>
                <a:ea typeface="Montserrat Medium"/>
                <a:cs typeface="Montserrat Medium"/>
                <a:sym typeface="Montserrat Medium"/>
              </a:rPr>
              <a:t>Area by Countries</a:t>
            </a:r>
            <a:endParaRPr sz="2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7" name="Shape 427"/>
        <p:cNvGrpSpPr/>
        <p:nvPr/>
      </p:nvGrpSpPr>
      <p:grpSpPr>
        <a:xfrm>
          <a:off x="0" y="0"/>
          <a:ext cx="0" cy="0"/>
          <a:chOff x="0" y="0"/>
          <a:chExt cx="0" cy="0"/>
        </a:xfrm>
      </p:grpSpPr>
      <p:grpSp>
        <p:nvGrpSpPr>
          <p:cNvPr id="428" name="Google Shape;428;p32"/>
          <p:cNvGrpSpPr/>
          <p:nvPr/>
        </p:nvGrpSpPr>
        <p:grpSpPr>
          <a:xfrm>
            <a:off x="0" y="0"/>
            <a:ext cx="12192002" cy="6858379"/>
            <a:chOff x="0" y="0"/>
            <a:chExt cx="12192002" cy="6858379"/>
          </a:xfrm>
        </p:grpSpPr>
        <p:sp>
          <p:nvSpPr>
            <p:cNvPr id="429" name="Google Shape;429;p32"/>
            <p:cNvSpPr/>
            <p:nvPr/>
          </p:nvSpPr>
          <p:spPr>
            <a:xfrm>
              <a:off x="2" y="6010654"/>
              <a:ext cx="12192000" cy="847725"/>
            </a:xfrm>
            <a:custGeom>
              <a:rect b="b" l="l" r="r" t="t"/>
              <a:pathLst>
                <a:path extrusionOk="0" h="847725" w="12192000">
                  <a:moveTo>
                    <a:pt x="0" y="0"/>
                  </a:moveTo>
                  <a:lnTo>
                    <a:pt x="0" y="847342"/>
                  </a:lnTo>
                  <a:lnTo>
                    <a:pt x="12191996" y="847342"/>
                  </a:lnTo>
                  <a:lnTo>
                    <a:pt x="12191996" y="0"/>
                  </a:lnTo>
                  <a:lnTo>
                    <a:pt x="0" y="0"/>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32"/>
            <p:cNvSpPr/>
            <p:nvPr/>
          </p:nvSpPr>
          <p:spPr>
            <a:xfrm>
              <a:off x="437387" y="0"/>
              <a:ext cx="11754612" cy="68579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32"/>
            <p:cNvSpPr/>
            <p:nvPr/>
          </p:nvSpPr>
          <p:spPr>
            <a:xfrm>
              <a:off x="0" y="0"/>
              <a:ext cx="4544568"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2" name="Google Shape;432;p32"/>
          <p:cNvSpPr txBox="1"/>
          <p:nvPr>
            <p:ph type="title"/>
          </p:nvPr>
        </p:nvSpPr>
        <p:spPr>
          <a:xfrm>
            <a:off x="516725" y="379649"/>
            <a:ext cx="2706000" cy="695400"/>
          </a:xfrm>
          <a:prstGeom prst="rect">
            <a:avLst/>
          </a:prstGeom>
          <a:noFill/>
          <a:ln>
            <a:noFill/>
          </a:ln>
        </p:spPr>
        <p:txBody>
          <a:bodyPr anchorCtr="0" anchor="ctr" bIns="0" lIns="0" spcFirstLastPara="1" rIns="0" wrap="square" tIns="12050">
            <a:noAutofit/>
          </a:bodyPr>
          <a:lstStyle/>
          <a:p>
            <a:pPr indent="0" lvl="0" marL="12700" rtl="0" algn="l">
              <a:lnSpc>
                <a:spcPct val="100000"/>
              </a:lnSpc>
              <a:spcBef>
                <a:spcPts val="0"/>
              </a:spcBef>
              <a:spcAft>
                <a:spcPts val="0"/>
              </a:spcAft>
              <a:buClr>
                <a:srgbClr val="F9B800"/>
              </a:buClr>
              <a:buSzPts val="4000"/>
              <a:buFont typeface="Tahoma"/>
              <a:buNone/>
            </a:pPr>
            <a:r>
              <a:rPr lang="en-US" sz="3500">
                <a:solidFill>
                  <a:srgbClr val="F9B800"/>
                </a:solidFill>
                <a:latin typeface="Montserrat"/>
                <a:ea typeface="Montserrat"/>
                <a:cs typeface="Montserrat"/>
                <a:sym typeface="Montserrat"/>
              </a:rPr>
              <a:t>High Alert</a:t>
            </a:r>
            <a:endParaRPr sz="3500">
              <a:latin typeface="Montserrat"/>
              <a:ea typeface="Montserrat"/>
              <a:cs typeface="Montserrat"/>
              <a:sym typeface="Montserrat"/>
            </a:endParaRPr>
          </a:p>
        </p:txBody>
      </p:sp>
      <p:sp>
        <p:nvSpPr>
          <p:cNvPr id="433" name="Google Shape;433;p32"/>
          <p:cNvSpPr txBox="1"/>
          <p:nvPr/>
        </p:nvSpPr>
        <p:spPr>
          <a:xfrm>
            <a:off x="516725" y="1624325"/>
            <a:ext cx="3598200" cy="4560000"/>
          </a:xfrm>
          <a:prstGeom prst="rect">
            <a:avLst/>
          </a:prstGeom>
          <a:noFill/>
          <a:ln>
            <a:noFill/>
          </a:ln>
        </p:spPr>
        <p:txBody>
          <a:bodyPr anchorCtr="0" anchor="t" bIns="0" lIns="0" spcFirstLastPara="1" rIns="0" wrap="square" tIns="12050">
            <a:noAutofit/>
          </a:bodyPr>
          <a:lstStyle/>
          <a:p>
            <a:pPr indent="0" lvl="0" marL="12700" marR="5080" rtl="0" algn="l">
              <a:lnSpc>
                <a:spcPct val="100000"/>
              </a:lnSpc>
              <a:spcBef>
                <a:spcPts val="0"/>
              </a:spcBef>
              <a:spcAft>
                <a:spcPts val="0"/>
              </a:spcAft>
              <a:buNone/>
            </a:pPr>
            <a:r>
              <a:rPr lang="en-US" sz="2000">
                <a:solidFill>
                  <a:srgbClr val="FFFFFF"/>
                </a:solidFill>
                <a:latin typeface="Montserrat Medium"/>
                <a:ea typeface="Montserrat Medium"/>
                <a:cs typeface="Montserrat Medium"/>
                <a:sym typeface="Montserrat Medium"/>
              </a:rPr>
              <a:t>Brazil has declared a state of  emergency in the region. The  fires are destroying the homes  of indigenous tribes and  threatening millions of animal  species.</a:t>
            </a:r>
            <a:endParaRPr sz="2000">
              <a:solidFill>
                <a:schemeClr val="dk1"/>
              </a:solidFill>
              <a:latin typeface="Montserrat Medium"/>
              <a:ea typeface="Montserrat Medium"/>
              <a:cs typeface="Montserrat Medium"/>
              <a:sym typeface="Montserrat Medium"/>
            </a:endParaRPr>
          </a:p>
          <a:p>
            <a:pPr indent="0" lvl="0" marL="12700" marR="48260" rtl="0" algn="l">
              <a:lnSpc>
                <a:spcPct val="100000"/>
              </a:lnSpc>
              <a:spcBef>
                <a:spcPts val="1010"/>
              </a:spcBef>
              <a:spcAft>
                <a:spcPts val="0"/>
              </a:spcAft>
              <a:buNone/>
            </a:pPr>
            <a:r>
              <a:rPr lang="en-US" sz="2000">
                <a:solidFill>
                  <a:srgbClr val="FFFFFF"/>
                </a:solidFill>
                <a:latin typeface="Montserrat Medium"/>
                <a:ea typeface="Montserrat Medium"/>
                <a:cs typeface="Montserrat Medium"/>
                <a:sym typeface="Montserrat Medium"/>
              </a:rPr>
              <a:t>One tribal chief described the  halting response of Brazil's  president, Jair Bolsonaro,  regarding the fires, along with  his support for deforestation,  as a form of genocide.</a:t>
            </a:r>
            <a:endParaRPr sz="2000">
              <a:solidFill>
                <a:schemeClr val="dk1"/>
              </a:solidFill>
              <a:latin typeface="Montserrat Medium"/>
              <a:ea typeface="Montserrat Medium"/>
              <a:cs typeface="Montserrat Medium"/>
              <a:sym typeface="Montserrat Medium"/>
            </a:endParaRPr>
          </a:p>
        </p:txBody>
      </p:sp>
      <p:sp>
        <p:nvSpPr>
          <p:cNvPr id="434" name="Google Shape;434;p32"/>
          <p:cNvSpPr/>
          <p:nvPr/>
        </p:nvSpPr>
        <p:spPr>
          <a:xfrm>
            <a:off x="438150" y="1169669"/>
            <a:ext cx="3345815" cy="0"/>
          </a:xfrm>
          <a:custGeom>
            <a:rect b="b" l="l" r="r" t="t"/>
            <a:pathLst>
              <a:path extrusionOk="0" h="120000" w="3345815">
                <a:moveTo>
                  <a:pt x="0" y="0"/>
                </a:moveTo>
                <a:lnTo>
                  <a:pt x="3345434" y="0"/>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8" name="Shape 438"/>
        <p:cNvGrpSpPr/>
        <p:nvPr/>
      </p:nvGrpSpPr>
      <p:grpSpPr>
        <a:xfrm>
          <a:off x="0" y="0"/>
          <a:ext cx="0" cy="0"/>
          <a:chOff x="0" y="0"/>
          <a:chExt cx="0" cy="0"/>
        </a:xfrm>
      </p:grpSpPr>
      <p:grpSp>
        <p:nvGrpSpPr>
          <p:cNvPr id="439" name="Google Shape;439;p33"/>
          <p:cNvGrpSpPr/>
          <p:nvPr/>
        </p:nvGrpSpPr>
        <p:grpSpPr>
          <a:xfrm>
            <a:off x="0" y="0"/>
            <a:ext cx="12192000" cy="6857996"/>
            <a:chOff x="0" y="0"/>
            <a:chExt cx="12192000" cy="6857996"/>
          </a:xfrm>
        </p:grpSpPr>
        <p:sp>
          <p:nvSpPr>
            <p:cNvPr id="440" name="Google Shape;440;p33"/>
            <p:cNvSpPr/>
            <p:nvPr/>
          </p:nvSpPr>
          <p:spPr>
            <a:xfrm>
              <a:off x="0" y="0"/>
              <a:ext cx="12192000" cy="68579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33"/>
            <p:cNvSpPr/>
            <p:nvPr/>
          </p:nvSpPr>
          <p:spPr>
            <a:xfrm>
              <a:off x="1226819" y="1787651"/>
              <a:ext cx="9867900" cy="3672840"/>
            </a:xfrm>
            <a:custGeom>
              <a:rect b="b" l="l" r="r" t="t"/>
              <a:pathLst>
                <a:path extrusionOk="0" h="3672840" w="9867900">
                  <a:moveTo>
                    <a:pt x="9867900" y="0"/>
                  </a:moveTo>
                  <a:lnTo>
                    <a:pt x="0" y="0"/>
                  </a:lnTo>
                  <a:lnTo>
                    <a:pt x="0" y="3672840"/>
                  </a:lnTo>
                  <a:lnTo>
                    <a:pt x="9867900" y="3672840"/>
                  </a:lnTo>
                  <a:lnTo>
                    <a:pt x="9867900" y="0"/>
                  </a:lnTo>
                  <a:close/>
                </a:path>
              </a:pathLst>
            </a:custGeom>
            <a:solidFill>
              <a:srgbClr val="000000">
                <a:alpha val="5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2" name="Google Shape;442;p33"/>
          <p:cNvSpPr txBox="1"/>
          <p:nvPr/>
        </p:nvSpPr>
        <p:spPr>
          <a:xfrm>
            <a:off x="1789557" y="2373629"/>
            <a:ext cx="8931275" cy="2585720"/>
          </a:xfrm>
          <a:prstGeom prst="rect">
            <a:avLst/>
          </a:prstGeom>
          <a:noFill/>
          <a:ln>
            <a:noFill/>
          </a:ln>
        </p:spPr>
        <p:txBody>
          <a:bodyPr anchorCtr="0" anchor="t" bIns="0" lIns="0" spcFirstLastPara="1" rIns="0" wrap="square" tIns="12050">
            <a:noAutofit/>
          </a:bodyPr>
          <a:lstStyle/>
          <a:p>
            <a:pPr indent="0" lvl="0" marL="12700" marR="5080" rtl="0" algn="l">
              <a:lnSpc>
                <a:spcPct val="100000"/>
              </a:lnSpc>
              <a:spcBef>
                <a:spcPts val="0"/>
              </a:spcBef>
              <a:spcAft>
                <a:spcPts val="0"/>
              </a:spcAft>
              <a:buNone/>
            </a:pPr>
            <a:r>
              <a:rPr lang="en-US" sz="2500">
                <a:solidFill>
                  <a:srgbClr val="FFFFFF"/>
                </a:solidFill>
                <a:latin typeface="Montserrat Medium"/>
                <a:ea typeface="Montserrat Medium"/>
                <a:cs typeface="Montserrat Medium"/>
                <a:sym typeface="Montserrat Medium"/>
              </a:rPr>
              <a:t>In late August, the G7 Summit -- an annual meeting of  the leaders of Canada, France, Germany, Italy, Japan,  the UK and the US -- agreed on the aid package,  according to The Hill on Aug, 26. Brazil's president  originally had accepted the aid and tweeted that Brazil is  committed to environmental protection.</a:t>
            </a:r>
            <a:endParaRPr sz="25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6" name="Shape 446"/>
        <p:cNvGrpSpPr/>
        <p:nvPr/>
      </p:nvGrpSpPr>
      <p:grpSpPr>
        <a:xfrm>
          <a:off x="0" y="0"/>
          <a:ext cx="0" cy="0"/>
          <a:chOff x="0" y="0"/>
          <a:chExt cx="0" cy="0"/>
        </a:xfrm>
      </p:grpSpPr>
      <p:grpSp>
        <p:nvGrpSpPr>
          <p:cNvPr id="447" name="Google Shape;447;p34"/>
          <p:cNvGrpSpPr/>
          <p:nvPr/>
        </p:nvGrpSpPr>
        <p:grpSpPr>
          <a:xfrm>
            <a:off x="0" y="0"/>
            <a:ext cx="12192000" cy="6857999"/>
            <a:chOff x="0" y="0"/>
            <a:chExt cx="12192000" cy="6857999"/>
          </a:xfrm>
        </p:grpSpPr>
        <p:sp>
          <p:nvSpPr>
            <p:cNvPr id="448" name="Google Shape;448;p34"/>
            <p:cNvSpPr/>
            <p:nvPr/>
          </p:nvSpPr>
          <p:spPr>
            <a:xfrm>
              <a:off x="0" y="0"/>
              <a:ext cx="12192000" cy="685799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34"/>
            <p:cNvSpPr/>
            <p:nvPr/>
          </p:nvSpPr>
          <p:spPr>
            <a:xfrm>
              <a:off x="6736080" y="0"/>
              <a:ext cx="5455920"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0" name="Google Shape;450;p34"/>
          <p:cNvSpPr txBox="1"/>
          <p:nvPr>
            <p:ph type="title"/>
          </p:nvPr>
        </p:nvSpPr>
        <p:spPr>
          <a:xfrm>
            <a:off x="7414205" y="416353"/>
            <a:ext cx="4181400" cy="635100"/>
          </a:xfrm>
          <a:prstGeom prst="rect">
            <a:avLst/>
          </a:prstGeom>
          <a:noFill/>
          <a:ln>
            <a:noFill/>
          </a:ln>
        </p:spPr>
        <p:txBody>
          <a:bodyPr anchorCtr="0" anchor="ctr" bIns="0" lIns="0" spcFirstLastPara="1" rIns="0" wrap="square" tIns="12050">
            <a:noAutofit/>
          </a:bodyPr>
          <a:lstStyle/>
          <a:p>
            <a:pPr indent="0" lvl="0" marL="12700" rtl="0" algn="r">
              <a:lnSpc>
                <a:spcPct val="100000"/>
              </a:lnSpc>
              <a:spcBef>
                <a:spcPts val="0"/>
              </a:spcBef>
              <a:spcAft>
                <a:spcPts val="0"/>
              </a:spcAft>
              <a:buClr>
                <a:schemeClr val="dk1"/>
              </a:buClr>
              <a:buSzPts val="4000"/>
              <a:buFont typeface="Tahoma"/>
              <a:buNone/>
            </a:pPr>
            <a:r>
              <a:rPr lang="en-US" sz="3500">
                <a:solidFill>
                  <a:srgbClr val="F9B800"/>
                </a:solidFill>
                <a:latin typeface="Montserrat"/>
                <a:ea typeface="Montserrat"/>
                <a:cs typeface="Montserrat"/>
                <a:sym typeface="Montserrat"/>
              </a:rPr>
              <a:t>Public Response</a:t>
            </a:r>
            <a:endParaRPr sz="3500">
              <a:solidFill>
                <a:srgbClr val="F9B800"/>
              </a:solidFill>
              <a:latin typeface="Montserrat"/>
              <a:ea typeface="Montserrat"/>
              <a:cs typeface="Montserrat"/>
              <a:sym typeface="Montserrat"/>
            </a:endParaRPr>
          </a:p>
        </p:txBody>
      </p:sp>
      <p:sp>
        <p:nvSpPr>
          <p:cNvPr id="451" name="Google Shape;451;p34"/>
          <p:cNvSpPr txBox="1"/>
          <p:nvPr/>
        </p:nvSpPr>
        <p:spPr>
          <a:xfrm>
            <a:off x="7556050" y="1739000"/>
            <a:ext cx="4075500" cy="4702800"/>
          </a:xfrm>
          <a:prstGeom prst="rect">
            <a:avLst/>
          </a:prstGeom>
          <a:noFill/>
          <a:ln>
            <a:noFill/>
          </a:ln>
        </p:spPr>
        <p:txBody>
          <a:bodyPr anchorCtr="0" anchor="t" bIns="0" lIns="0" spcFirstLastPara="1" rIns="0" wrap="square" tIns="74275">
            <a:noAutofit/>
          </a:bodyPr>
          <a:lstStyle/>
          <a:p>
            <a:pPr indent="0" lvl="0" marL="457200" marR="5080" rtl="0" algn="r">
              <a:lnSpc>
                <a:spcPct val="80000"/>
              </a:lnSpc>
              <a:spcBef>
                <a:spcPts val="0"/>
              </a:spcBef>
              <a:spcAft>
                <a:spcPts val="0"/>
              </a:spcAft>
              <a:buNone/>
            </a:pPr>
            <a:r>
              <a:rPr lang="en-US" sz="1900">
                <a:solidFill>
                  <a:srgbClr val="FFFFFF"/>
                </a:solidFill>
                <a:latin typeface="Montserrat Medium"/>
                <a:ea typeface="Montserrat Medium"/>
                <a:cs typeface="Montserrat Medium"/>
                <a:sym typeface="Montserrat Medium"/>
              </a:rPr>
              <a:t>#ActForTheAmazon began trending on Twitter. In Zurich, activists from the Ecological Movement and Brazilians assembled outside of the Brazilian Consulate on Aug 23.</a:t>
            </a:r>
            <a:endParaRPr sz="1900">
              <a:solidFill>
                <a:schemeClr val="dk1"/>
              </a:solidFill>
              <a:latin typeface="Montserrat Medium"/>
              <a:ea typeface="Montserrat Medium"/>
              <a:cs typeface="Montserrat Medium"/>
              <a:sym typeface="Montserrat Medium"/>
            </a:endParaRPr>
          </a:p>
          <a:p>
            <a:pPr indent="0" lvl="0" marL="457200" marR="5715" rtl="0" algn="r">
              <a:lnSpc>
                <a:spcPct val="80000"/>
              </a:lnSpc>
              <a:spcBef>
                <a:spcPts val="994"/>
              </a:spcBef>
              <a:spcAft>
                <a:spcPts val="0"/>
              </a:spcAft>
              <a:buNone/>
            </a:pPr>
            <a:r>
              <a:rPr lang="en-US" sz="1900">
                <a:solidFill>
                  <a:srgbClr val="FFFFFF"/>
                </a:solidFill>
                <a:latin typeface="Montserrat Medium"/>
                <a:ea typeface="Montserrat Medium"/>
                <a:cs typeface="Montserrat Medium"/>
                <a:sym typeface="Montserrat Medium"/>
              </a:rPr>
              <a:t>In Dublin, the Extinction  Rebellion Collective  occupied the Brazilian  Embassy. Twitter users  captured images of a protest in Barcelona as well. Demonstrations have also taken place in Paris, London, Madrid and Copenhagen, Denmark.</a:t>
            </a:r>
            <a:endParaRPr sz="1900">
              <a:solidFill>
                <a:schemeClr val="dk1"/>
              </a:solidFill>
              <a:latin typeface="Montserrat Medium"/>
              <a:ea typeface="Montserrat Medium"/>
              <a:cs typeface="Montserrat Medium"/>
              <a:sym typeface="Montserrat Medium"/>
            </a:endParaRPr>
          </a:p>
        </p:txBody>
      </p:sp>
      <p:sp>
        <p:nvSpPr>
          <p:cNvPr id="452" name="Google Shape;452;p34"/>
          <p:cNvSpPr/>
          <p:nvPr/>
        </p:nvSpPr>
        <p:spPr>
          <a:xfrm>
            <a:off x="7229093" y="1277874"/>
            <a:ext cx="4551680" cy="0"/>
          </a:xfrm>
          <a:custGeom>
            <a:rect b="b" l="l" r="r" t="t"/>
            <a:pathLst>
              <a:path extrusionOk="0" h="120000" w="4551680">
                <a:moveTo>
                  <a:pt x="0" y="0"/>
                </a:moveTo>
                <a:lnTo>
                  <a:pt x="4551553" y="0"/>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6" name="Shape 456"/>
        <p:cNvGrpSpPr/>
        <p:nvPr/>
      </p:nvGrpSpPr>
      <p:grpSpPr>
        <a:xfrm>
          <a:off x="0" y="0"/>
          <a:ext cx="0" cy="0"/>
          <a:chOff x="0" y="0"/>
          <a:chExt cx="0" cy="0"/>
        </a:xfrm>
      </p:grpSpPr>
      <p:grpSp>
        <p:nvGrpSpPr>
          <p:cNvPr id="457" name="Google Shape;457;p35"/>
          <p:cNvGrpSpPr/>
          <p:nvPr/>
        </p:nvGrpSpPr>
        <p:grpSpPr>
          <a:xfrm>
            <a:off x="0" y="0"/>
            <a:ext cx="12191603" cy="6857999"/>
            <a:chOff x="0" y="0"/>
            <a:chExt cx="12191603" cy="6857999"/>
          </a:xfrm>
        </p:grpSpPr>
        <p:sp>
          <p:nvSpPr>
            <p:cNvPr id="458" name="Google Shape;458;p35"/>
            <p:cNvSpPr/>
            <p:nvPr/>
          </p:nvSpPr>
          <p:spPr>
            <a:xfrm>
              <a:off x="365" y="0"/>
              <a:ext cx="12191238" cy="68579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35"/>
            <p:cNvSpPr/>
            <p:nvPr/>
          </p:nvSpPr>
          <p:spPr>
            <a:xfrm>
              <a:off x="0" y="0"/>
              <a:ext cx="4544568"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0" name="Google Shape;460;p35"/>
          <p:cNvSpPr txBox="1"/>
          <p:nvPr/>
        </p:nvSpPr>
        <p:spPr>
          <a:xfrm>
            <a:off x="482650" y="1236900"/>
            <a:ext cx="3276900" cy="4176000"/>
          </a:xfrm>
          <a:prstGeom prst="rect">
            <a:avLst/>
          </a:prstGeom>
          <a:noFill/>
          <a:ln>
            <a:noFill/>
          </a:ln>
        </p:spPr>
        <p:txBody>
          <a:bodyPr anchorCtr="0" anchor="t" bIns="0" lIns="0" spcFirstLastPara="1" rIns="0" wrap="square" tIns="12050">
            <a:noAutofit/>
          </a:bodyPr>
          <a:lstStyle/>
          <a:p>
            <a:pPr indent="0" lvl="0" marL="12700" marR="5080" rtl="0" algn="l">
              <a:lnSpc>
                <a:spcPct val="100000"/>
              </a:lnSpc>
              <a:spcBef>
                <a:spcPts val="0"/>
              </a:spcBef>
              <a:spcAft>
                <a:spcPts val="0"/>
              </a:spcAft>
              <a:buNone/>
            </a:pPr>
            <a:r>
              <a:rPr lang="en-US" sz="2800">
                <a:solidFill>
                  <a:srgbClr val="FFFFFF"/>
                </a:solidFill>
                <a:latin typeface="Montserrat Medium"/>
                <a:ea typeface="Montserrat Medium"/>
                <a:cs typeface="Montserrat Medium"/>
                <a:sym typeface="Montserrat Medium"/>
              </a:rPr>
              <a:t>Members of an  indigenous tribe  from the Amazon  sing during a  protest organized  by Extinction  Rebellion at the  Brazilian Embassy  in London.</a:t>
            </a:r>
            <a:endParaRPr sz="28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4" name="Shape 464"/>
        <p:cNvGrpSpPr/>
        <p:nvPr/>
      </p:nvGrpSpPr>
      <p:grpSpPr>
        <a:xfrm>
          <a:off x="0" y="0"/>
          <a:ext cx="0" cy="0"/>
          <a:chOff x="0" y="0"/>
          <a:chExt cx="0" cy="0"/>
        </a:xfrm>
      </p:grpSpPr>
      <p:grpSp>
        <p:nvGrpSpPr>
          <p:cNvPr id="465" name="Google Shape;465;p36"/>
          <p:cNvGrpSpPr/>
          <p:nvPr/>
        </p:nvGrpSpPr>
        <p:grpSpPr>
          <a:xfrm>
            <a:off x="0" y="0"/>
            <a:ext cx="12192002" cy="6858379"/>
            <a:chOff x="0" y="0"/>
            <a:chExt cx="12192002" cy="6858379"/>
          </a:xfrm>
        </p:grpSpPr>
        <p:sp>
          <p:nvSpPr>
            <p:cNvPr id="466" name="Google Shape;466;p36"/>
            <p:cNvSpPr/>
            <p:nvPr/>
          </p:nvSpPr>
          <p:spPr>
            <a:xfrm>
              <a:off x="2" y="6010654"/>
              <a:ext cx="12192000" cy="847725"/>
            </a:xfrm>
            <a:custGeom>
              <a:rect b="b" l="l" r="r" t="t"/>
              <a:pathLst>
                <a:path extrusionOk="0" h="847725" w="12192000">
                  <a:moveTo>
                    <a:pt x="0" y="0"/>
                  </a:moveTo>
                  <a:lnTo>
                    <a:pt x="0" y="847342"/>
                  </a:lnTo>
                  <a:lnTo>
                    <a:pt x="12191996" y="847342"/>
                  </a:lnTo>
                  <a:lnTo>
                    <a:pt x="12191996" y="0"/>
                  </a:lnTo>
                  <a:lnTo>
                    <a:pt x="0" y="0"/>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36"/>
            <p:cNvSpPr/>
            <p:nvPr/>
          </p:nvSpPr>
          <p:spPr>
            <a:xfrm>
              <a:off x="1888235" y="0"/>
              <a:ext cx="10303764"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36"/>
            <p:cNvSpPr/>
            <p:nvPr/>
          </p:nvSpPr>
          <p:spPr>
            <a:xfrm>
              <a:off x="0" y="0"/>
              <a:ext cx="4544568"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9" name="Google Shape;469;p36"/>
          <p:cNvSpPr txBox="1"/>
          <p:nvPr/>
        </p:nvSpPr>
        <p:spPr>
          <a:xfrm>
            <a:off x="470400" y="1322625"/>
            <a:ext cx="3485100" cy="44577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US" sz="2400">
                <a:solidFill>
                  <a:srgbClr val="FFFFFF"/>
                </a:solidFill>
                <a:latin typeface="Montserrat Medium"/>
                <a:ea typeface="Montserrat Medium"/>
                <a:cs typeface="Montserrat Medium"/>
                <a:sym typeface="Montserrat Medium"/>
              </a:rPr>
              <a:t>The Brazilian actress  Sonia Braga shows her hands painted red, representing blood, during a protest in defense of the Amazon while wildfires burn in that region, in Rio de  Janeiro, on August 25,  2019</a:t>
            </a:r>
            <a:endParaRPr sz="24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3" name="Shape 473"/>
        <p:cNvGrpSpPr/>
        <p:nvPr/>
      </p:nvGrpSpPr>
      <p:grpSpPr>
        <a:xfrm>
          <a:off x="0" y="0"/>
          <a:ext cx="0" cy="0"/>
          <a:chOff x="0" y="0"/>
          <a:chExt cx="0" cy="0"/>
        </a:xfrm>
      </p:grpSpPr>
      <p:grpSp>
        <p:nvGrpSpPr>
          <p:cNvPr id="474" name="Google Shape;474;p37"/>
          <p:cNvGrpSpPr/>
          <p:nvPr/>
        </p:nvGrpSpPr>
        <p:grpSpPr>
          <a:xfrm>
            <a:off x="0" y="0"/>
            <a:ext cx="12192000" cy="6857998"/>
            <a:chOff x="0" y="0"/>
            <a:chExt cx="12192000" cy="6857998"/>
          </a:xfrm>
        </p:grpSpPr>
        <p:sp>
          <p:nvSpPr>
            <p:cNvPr id="475" name="Google Shape;475;p37"/>
            <p:cNvSpPr/>
            <p:nvPr/>
          </p:nvSpPr>
          <p:spPr>
            <a:xfrm>
              <a:off x="0" y="0"/>
              <a:ext cx="12192000"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37"/>
            <p:cNvSpPr/>
            <p:nvPr/>
          </p:nvSpPr>
          <p:spPr>
            <a:xfrm>
              <a:off x="3090672" y="1741932"/>
              <a:ext cx="6009640" cy="2944495"/>
            </a:xfrm>
            <a:custGeom>
              <a:rect b="b" l="l" r="r" t="t"/>
              <a:pathLst>
                <a:path extrusionOk="0" h="2944495" w="6009640">
                  <a:moveTo>
                    <a:pt x="6009132" y="0"/>
                  </a:moveTo>
                  <a:lnTo>
                    <a:pt x="0" y="0"/>
                  </a:lnTo>
                  <a:lnTo>
                    <a:pt x="0" y="2944368"/>
                  </a:lnTo>
                  <a:lnTo>
                    <a:pt x="6009132" y="2944368"/>
                  </a:lnTo>
                  <a:lnTo>
                    <a:pt x="6009132" y="0"/>
                  </a:lnTo>
                  <a:close/>
                </a:path>
              </a:pathLst>
            </a:custGeom>
            <a:solidFill>
              <a:srgbClr val="000000">
                <a:alpha val="5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7" name="Google Shape;477;p37"/>
          <p:cNvSpPr txBox="1"/>
          <p:nvPr/>
        </p:nvSpPr>
        <p:spPr>
          <a:xfrm>
            <a:off x="3281352" y="2118124"/>
            <a:ext cx="5629200" cy="2281500"/>
          </a:xfrm>
          <a:prstGeom prst="rect">
            <a:avLst/>
          </a:prstGeom>
          <a:noFill/>
          <a:ln>
            <a:noFill/>
          </a:ln>
        </p:spPr>
        <p:txBody>
          <a:bodyPr anchorCtr="0" anchor="t" bIns="0" lIns="0" spcFirstLastPara="1" rIns="0" wrap="square" tIns="81275">
            <a:noAutofit/>
          </a:bodyPr>
          <a:lstStyle/>
          <a:p>
            <a:pPr indent="0" lvl="0" marL="12700" marR="5080" rtl="0" algn="ctr">
              <a:lnSpc>
                <a:spcPct val="108000"/>
              </a:lnSpc>
              <a:spcBef>
                <a:spcPts val="0"/>
              </a:spcBef>
              <a:spcAft>
                <a:spcPts val="0"/>
              </a:spcAft>
              <a:buNone/>
            </a:pPr>
            <a:r>
              <a:rPr b="1" lang="en-US" sz="3200">
                <a:solidFill>
                  <a:srgbClr val="F9B800"/>
                </a:solidFill>
                <a:latin typeface="Montserrat"/>
                <a:ea typeface="Montserrat"/>
                <a:cs typeface="Montserrat"/>
                <a:sym typeface="Montserrat"/>
              </a:rPr>
              <a:t>What Can We Do to Help  The Amazon Rainforest?</a:t>
            </a:r>
            <a:endParaRPr b="1" sz="3200">
              <a:solidFill>
                <a:schemeClr val="dk1"/>
              </a:solidFill>
              <a:latin typeface="Montserrat"/>
              <a:ea typeface="Montserrat"/>
              <a:cs typeface="Montserrat"/>
              <a:sym typeface="Montserrat"/>
            </a:endParaRPr>
          </a:p>
          <a:p>
            <a:pPr indent="0" lvl="0" marL="2540" marR="0" rtl="0" algn="ctr">
              <a:lnSpc>
                <a:spcPct val="100500"/>
              </a:lnSpc>
              <a:spcBef>
                <a:spcPts val="0"/>
              </a:spcBef>
              <a:spcAft>
                <a:spcPts val="0"/>
              </a:spcAft>
              <a:buNone/>
            </a:pPr>
            <a:r>
              <a:rPr b="1" lang="en-US" sz="3200">
                <a:solidFill>
                  <a:srgbClr val="F9B800"/>
                </a:solidFill>
                <a:latin typeface="Montserrat"/>
                <a:ea typeface="Montserrat"/>
                <a:cs typeface="Montserrat"/>
                <a:sym typeface="Montserrat"/>
              </a:rPr>
              <a:t>And</a:t>
            </a:r>
            <a:endParaRPr b="1" sz="3200">
              <a:solidFill>
                <a:schemeClr val="dk1"/>
              </a:solidFill>
              <a:latin typeface="Montserrat"/>
              <a:ea typeface="Montserrat"/>
              <a:cs typeface="Montserrat"/>
              <a:sym typeface="Montserrat"/>
            </a:endParaRPr>
          </a:p>
          <a:p>
            <a:pPr indent="0" lvl="0" marL="635" marR="0" rtl="0" algn="ctr">
              <a:lnSpc>
                <a:spcPct val="114000"/>
              </a:lnSpc>
              <a:spcBef>
                <a:spcPts val="0"/>
              </a:spcBef>
              <a:spcAft>
                <a:spcPts val="0"/>
              </a:spcAft>
              <a:buNone/>
            </a:pPr>
            <a:r>
              <a:rPr b="1" lang="en-US" sz="3200">
                <a:solidFill>
                  <a:srgbClr val="F9B800"/>
                </a:solidFill>
                <a:latin typeface="Montserrat"/>
                <a:ea typeface="Montserrat"/>
                <a:cs typeface="Montserrat"/>
                <a:sym typeface="Montserrat"/>
              </a:rPr>
              <a:t>Become Eco-Friendly</a:t>
            </a:r>
            <a:endParaRPr b="1" sz="3200">
              <a:solidFill>
                <a:schemeClr val="dk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1" name="Shape 481"/>
        <p:cNvGrpSpPr/>
        <p:nvPr/>
      </p:nvGrpSpPr>
      <p:grpSpPr>
        <a:xfrm>
          <a:off x="0" y="0"/>
          <a:ext cx="0" cy="0"/>
          <a:chOff x="0" y="0"/>
          <a:chExt cx="0" cy="0"/>
        </a:xfrm>
      </p:grpSpPr>
      <p:grpSp>
        <p:nvGrpSpPr>
          <p:cNvPr id="482" name="Google Shape;482;p38"/>
          <p:cNvGrpSpPr/>
          <p:nvPr/>
        </p:nvGrpSpPr>
        <p:grpSpPr>
          <a:xfrm>
            <a:off x="0" y="0"/>
            <a:ext cx="12192002" cy="6858379"/>
            <a:chOff x="0" y="0"/>
            <a:chExt cx="12192002" cy="6858379"/>
          </a:xfrm>
        </p:grpSpPr>
        <p:sp>
          <p:nvSpPr>
            <p:cNvPr id="483" name="Google Shape;483;p38"/>
            <p:cNvSpPr/>
            <p:nvPr/>
          </p:nvSpPr>
          <p:spPr>
            <a:xfrm>
              <a:off x="2" y="6010654"/>
              <a:ext cx="12192000" cy="847725"/>
            </a:xfrm>
            <a:custGeom>
              <a:rect b="b" l="l" r="r" t="t"/>
              <a:pathLst>
                <a:path extrusionOk="0" h="847725" w="12192000">
                  <a:moveTo>
                    <a:pt x="0" y="0"/>
                  </a:moveTo>
                  <a:lnTo>
                    <a:pt x="0" y="847342"/>
                  </a:lnTo>
                  <a:lnTo>
                    <a:pt x="12191996" y="847342"/>
                  </a:lnTo>
                  <a:lnTo>
                    <a:pt x="12191996" y="0"/>
                  </a:lnTo>
                  <a:lnTo>
                    <a:pt x="0" y="0"/>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38"/>
            <p:cNvSpPr/>
            <p:nvPr/>
          </p:nvSpPr>
          <p:spPr>
            <a:xfrm>
              <a:off x="1818132" y="0"/>
              <a:ext cx="10373868"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38"/>
            <p:cNvSpPr/>
            <p:nvPr/>
          </p:nvSpPr>
          <p:spPr>
            <a:xfrm>
              <a:off x="0" y="0"/>
              <a:ext cx="4544568"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6" name="Google Shape;486;p38"/>
          <p:cNvSpPr txBox="1"/>
          <p:nvPr/>
        </p:nvSpPr>
        <p:spPr>
          <a:xfrm>
            <a:off x="477625" y="759300"/>
            <a:ext cx="3808500" cy="5339400"/>
          </a:xfrm>
          <a:prstGeom prst="rect">
            <a:avLst/>
          </a:prstGeom>
          <a:noFill/>
          <a:ln>
            <a:noFill/>
          </a:ln>
        </p:spPr>
        <p:txBody>
          <a:bodyPr anchorCtr="0" anchor="t" bIns="0" lIns="0" spcFirstLastPara="1" rIns="0" wrap="square" tIns="12700">
            <a:noAutofit/>
          </a:bodyPr>
          <a:lstStyle/>
          <a:p>
            <a:pPr indent="0" lvl="0" marL="12700" marR="353060" rtl="0" algn="l">
              <a:lnSpc>
                <a:spcPct val="100000"/>
              </a:lnSpc>
              <a:spcBef>
                <a:spcPts val="0"/>
              </a:spcBef>
              <a:spcAft>
                <a:spcPts val="0"/>
              </a:spcAft>
              <a:buNone/>
            </a:pPr>
            <a:r>
              <a:rPr b="1" lang="en-US" sz="2400">
                <a:solidFill>
                  <a:srgbClr val="F9B800"/>
                </a:solidFill>
                <a:latin typeface="Montserrat"/>
                <a:ea typeface="Montserrat"/>
                <a:cs typeface="Montserrat"/>
                <a:sym typeface="Montserrat"/>
              </a:rPr>
              <a:t>Help Buy Land In The  Rainforest By Donating To The Rainforest Trust</a:t>
            </a:r>
            <a:endParaRPr b="1" sz="2400">
              <a:solidFill>
                <a:schemeClr val="dk1"/>
              </a:solidFill>
              <a:latin typeface="Montserrat"/>
              <a:ea typeface="Montserrat"/>
              <a:cs typeface="Montserrat"/>
              <a:sym typeface="Montserrat"/>
            </a:endParaRPr>
          </a:p>
          <a:p>
            <a:pPr indent="0" lvl="0" marL="12700" marR="5080" rtl="0" algn="l">
              <a:lnSpc>
                <a:spcPct val="100000"/>
              </a:lnSpc>
              <a:spcBef>
                <a:spcPts val="1000"/>
              </a:spcBef>
              <a:spcAft>
                <a:spcPts val="0"/>
              </a:spcAft>
              <a:buNone/>
            </a:pPr>
            <a:r>
              <a:rPr lang="en-US" sz="2400">
                <a:solidFill>
                  <a:srgbClr val="FFFFFF"/>
                </a:solidFill>
                <a:latin typeface="Montserrat Medium"/>
                <a:ea typeface="Montserrat Medium"/>
                <a:cs typeface="Montserrat Medium"/>
                <a:sym typeface="Montserrat Medium"/>
              </a:rPr>
              <a:t>The Rainforest Trust  purchases sections of  rainforests all over the world and then partners with conservationists on projects to preserve specific habitats, communities, and  species.</a:t>
            </a:r>
            <a:endParaRPr sz="24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0" name="Shape 490"/>
        <p:cNvGrpSpPr/>
        <p:nvPr/>
      </p:nvGrpSpPr>
      <p:grpSpPr>
        <a:xfrm>
          <a:off x="0" y="0"/>
          <a:ext cx="0" cy="0"/>
          <a:chOff x="0" y="0"/>
          <a:chExt cx="0" cy="0"/>
        </a:xfrm>
      </p:grpSpPr>
      <p:grpSp>
        <p:nvGrpSpPr>
          <p:cNvPr id="491" name="Google Shape;491;p39"/>
          <p:cNvGrpSpPr/>
          <p:nvPr/>
        </p:nvGrpSpPr>
        <p:grpSpPr>
          <a:xfrm>
            <a:off x="0" y="0"/>
            <a:ext cx="12192000" cy="6857998"/>
            <a:chOff x="0" y="0"/>
            <a:chExt cx="12192000" cy="6857998"/>
          </a:xfrm>
        </p:grpSpPr>
        <p:sp>
          <p:nvSpPr>
            <p:cNvPr id="492" name="Google Shape;492;p39"/>
            <p:cNvSpPr/>
            <p:nvPr/>
          </p:nvSpPr>
          <p:spPr>
            <a:xfrm>
              <a:off x="0" y="0"/>
              <a:ext cx="12192000"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39"/>
            <p:cNvSpPr/>
            <p:nvPr/>
          </p:nvSpPr>
          <p:spPr>
            <a:xfrm>
              <a:off x="5200522" y="820674"/>
              <a:ext cx="6963409" cy="551815"/>
            </a:xfrm>
            <a:custGeom>
              <a:rect b="b" l="l" r="r" t="t"/>
              <a:pathLst>
                <a:path extrusionOk="0" h="551815" w="6963409">
                  <a:moveTo>
                    <a:pt x="6963156" y="0"/>
                  </a:moveTo>
                  <a:lnTo>
                    <a:pt x="0" y="0"/>
                  </a:lnTo>
                  <a:lnTo>
                    <a:pt x="0" y="551688"/>
                  </a:lnTo>
                  <a:lnTo>
                    <a:pt x="6963156" y="551688"/>
                  </a:lnTo>
                  <a:lnTo>
                    <a:pt x="6963156" y="0"/>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4" name="Google Shape;494;p39"/>
          <p:cNvSpPr txBox="1"/>
          <p:nvPr>
            <p:ph type="title"/>
          </p:nvPr>
        </p:nvSpPr>
        <p:spPr>
          <a:xfrm>
            <a:off x="5425175" y="808100"/>
            <a:ext cx="6752700" cy="573900"/>
          </a:xfrm>
          <a:prstGeom prst="rect">
            <a:avLst/>
          </a:prstGeom>
          <a:noFill/>
          <a:ln>
            <a:noFill/>
          </a:ln>
        </p:spPr>
        <p:txBody>
          <a:bodyPr anchorCtr="0" anchor="ctr" bIns="0" lIns="0" spcFirstLastPara="1" rIns="0" wrap="square" tIns="12700">
            <a:noAutofit/>
          </a:bodyPr>
          <a:lstStyle/>
          <a:p>
            <a:pPr indent="0" lvl="0" marL="12700" rtl="0" algn="l">
              <a:lnSpc>
                <a:spcPct val="100000"/>
              </a:lnSpc>
              <a:spcBef>
                <a:spcPts val="0"/>
              </a:spcBef>
              <a:spcAft>
                <a:spcPts val="0"/>
              </a:spcAft>
              <a:buClr>
                <a:srgbClr val="000000"/>
              </a:buClr>
              <a:buSzPts val="3600"/>
              <a:buFont typeface="Calibri"/>
              <a:buNone/>
            </a:pPr>
            <a:r>
              <a:rPr b="0" lang="en-US">
                <a:solidFill>
                  <a:srgbClr val="000000"/>
                </a:solidFill>
                <a:latin typeface="Montserrat SemiBold"/>
                <a:ea typeface="Montserrat SemiBold"/>
                <a:cs typeface="Montserrat SemiBold"/>
                <a:sym typeface="Montserrat SemiBold"/>
              </a:rPr>
              <a:t>Support Rainforest Action Network</a:t>
            </a:r>
            <a:endParaRPr b="0">
              <a:latin typeface="Montserrat SemiBold"/>
              <a:ea typeface="Montserrat SemiBold"/>
              <a:cs typeface="Montserrat SemiBold"/>
              <a:sym typeface="Montserrat SemiBold"/>
            </a:endParaRPr>
          </a:p>
        </p:txBody>
      </p:sp>
      <p:sp>
        <p:nvSpPr>
          <p:cNvPr id="495" name="Google Shape;495;p39"/>
          <p:cNvSpPr/>
          <p:nvPr/>
        </p:nvSpPr>
        <p:spPr>
          <a:xfrm>
            <a:off x="12163679" y="820674"/>
            <a:ext cx="28575" cy="551815"/>
          </a:xfrm>
          <a:custGeom>
            <a:rect b="b" l="l" r="r" t="t"/>
            <a:pathLst>
              <a:path extrusionOk="0" h="551815" w="28575">
                <a:moveTo>
                  <a:pt x="0" y="551688"/>
                </a:moveTo>
                <a:lnTo>
                  <a:pt x="28320" y="551688"/>
                </a:lnTo>
                <a:lnTo>
                  <a:pt x="28320" y="0"/>
                </a:lnTo>
                <a:lnTo>
                  <a:pt x="0" y="0"/>
                </a:lnTo>
                <a:lnTo>
                  <a:pt x="0" y="551688"/>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9" name="Shape 499"/>
        <p:cNvGrpSpPr/>
        <p:nvPr/>
      </p:nvGrpSpPr>
      <p:grpSpPr>
        <a:xfrm>
          <a:off x="0" y="0"/>
          <a:ext cx="0" cy="0"/>
          <a:chOff x="0" y="0"/>
          <a:chExt cx="0" cy="0"/>
        </a:xfrm>
      </p:grpSpPr>
      <p:grpSp>
        <p:nvGrpSpPr>
          <p:cNvPr id="500" name="Google Shape;500;p40"/>
          <p:cNvGrpSpPr/>
          <p:nvPr/>
        </p:nvGrpSpPr>
        <p:grpSpPr>
          <a:xfrm>
            <a:off x="0" y="0"/>
            <a:ext cx="12192000" cy="6857998"/>
            <a:chOff x="0" y="0"/>
            <a:chExt cx="12192000" cy="6857998"/>
          </a:xfrm>
        </p:grpSpPr>
        <p:sp>
          <p:nvSpPr>
            <p:cNvPr id="501" name="Google Shape;501;p40"/>
            <p:cNvSpPr/>
            <p:nvPr/>
          </p:nvSpPr>
          <p:spPr>
            <a:xfrm>
              <a:off x="0" y="0"/>
              <a:ext cx="12192000"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40"/>
            <p:cNvSpPr/>
            <p:nvPr/>
          </p:nvSpPr>
          <p:spPr>
            <a:xfrm>
              <a:off x="1226819" y="1787651"/>
              <a:ext cx="9867900" cy="3672840"/>
            </a:xfrm>
            <a:custGeom>
              <a:rect b="b" l="l" r="r" t="t"/>
              <a:pathLst>
                <a:path extrusionOk="0" h="3672840" w="9867900">
                  <a:moveTo>
                    <a:pt x="9867900" y="0"/>
                  </a:moveTo>
                  <a:lnTo>
                    <a:pt x="0" y="0"/>
                  </a:lnTo>
                  <a:lnTo>
                    <a:pt x="0" y="3672840"/>
                  </a:lnTo>
                  <a:lnTo>
                    <a:pt x="9867900" y="3672840"/>
                  </a:lnTo>
                  <a:lnTo>
                    <a:pt x="9867900" y="0"/>
                  </a:lnTo>
                  <a:close/>
                </a:path>
              </a:pathLst>
            </a:custGeom>
            <a:solidFill>
              <a:srgbClr val="000000">
                <a:alpha val="5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3" name="Google Shape;503;p40"/>
          <p:cNvSpPr txBox="1"/>
          <p:nvPr>
            <p:ph type="title"/>
          </p:nvPr>
        </p:nvSpPr>
        <p:spPr>
          <a:xfrm>
            <a:off x="1789550" y="2373622"/>
            <a:ext cx="8979600" cy="2463600"/>
          </a:xfrm>
          <a:prstGeom prst="rect">
            <a:avLst/>
          </a:prstGeom>
          <a:noFill/>
          <a:ln>
            <a:noFill/>
          </a:ln>
        </p:spPr>
        <p:txBody>
          <a:bodyPr anchorCtr="0" anchor="ctr" bIns="0" lIns="0" spcFirstLastPara="1" rIns="0" wrap="square" tIns="12050">
            <a:noAutofit/>
          </a:bodyPr>
          <a:lstStyle/>
          <a:p>
            <a:pPr indent="0" lvl="0" marL="0" rtl="0" algn="ctr">
              <a:spcBef>
                <a:spcPts val="0"/>
              </a:spcBef>
              <a:spcAft>
                <a:spcPts val="0"/>
              </a:spcAft>
              <a:buClr>
                <a:schemeClr val="dk1"/>
              </a:buClr>
              <a:buSzPts val="4400"/>
              <a:buFont typeface="Calibri"/>
              <a:buNone/>
            </a:pPr>
            <a:r>
              <a:rPr b="0" lang="en-US">
                <a:latin typeface="Montserrat SemiBold"/>
                <a:ea typeface="Montserrat SemiBold"/>
                <a:cs typeface="Montserrat SemiBold"/>
                <a:sym typeface="Montserrat SemiBold"/>
              </a:rPr>
              <a:t>The simplest and most reliable way to mitigation  damage from oil operations would be to prohibit oil extraction in the tropical rainforest. But that is unlikely </a:t>
            </a:r>
            <a:r>
              <a:rPr b="0" lang="en-US">
                <a:latin typeface="Montserrat SemiBold"/>
                <a:ea typeface="Montserrat SemiBold"/>
                <a:cs typeface="Montserrat SemiBold"/>
                <a:sym typeface="Montserrat SemiBold"/>
              </a:rPr>
              <a:t>given the number of tropical countries that produce oil and the wealth of oil deposits located in forest areas.</a:t>
            </a:r>
            <a:endParaRPr b="0">
              <a:latin typeface="Montserrat SemiBold"/>
              <a:ea typeface="Montserrat SemiBold"/>
              <a:cs typeface="Montserrat SemiBold"/>
              <a:sym typeface="Montserrat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7" name="Shape 507"/>
        <p:cNvGrpSpPr/>
        <p:nvPr/>
      </p:nvGrpSpPr>
      <p:grpSpPr>
        <a:xfrm>
          <a:off x="0" y="0"/>
          <a:ext cx="0" cy="0"/>
          <a:chOff x="0" y="0"/>
          <a:chExt cx="0" cy="0"/>
        </a:xfrm>
      </p:grpSpPr>
      <p:grpSp>
        <p:nvGrpSpPr>
          <p:cNvPr id="508" name="Google Shape;508;p41"/>
          <p:cNvGrpSpPr/>
          <p:nvPr/>
        </p:nvGrpSpPr>
        <p:grpSpPr>
          <a:xfrm>
            <a:off x="0" y="0"/>
            <a:ext cx="12192000" cy="6857998"/>
            <a:chOff x="0" y="0"/>
            <a:chExt cx="12192000" cy="6857998"/>
          </a:xfrm>
        </p:grpSpPr>
        <p:sp>
          <p:nvSpPr>
            <p:cNvPr id="509" name="Google Shape;509;p41"/>
            <p:cNvSpPr/>
            <p:nvPr/>
          </p:nvSpPr>
          <p:spPr>
            <a:xfrm>
              <a:off x="0" y="0"/>
              <a:ext cx="12192000" cy="68579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41"/>
            <p:cNvSpPr/>
            <p:nvPr/>
          </p:nvSpPr>
          <p:spPr>
            <a:xfrm>
              <a:off x="6736080" y="0"/>
              <a:ext cx="5455920" cy="685799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1" name="Google Shape;511;p41"/>
          <p:cNvSpPr txBox="1"/>
          <p:nvPr>
            <p:ph type="title"/>
          </p:nvPr>
        </p:nvSpPr>
        <p:spPr>
          <a:xfrm>
            <a:off x="7470325" y="624575"/>
            <a:ext cx="4224900" cy="747000"/>
          </a:xfrm>
          <a:prstGeom prst="rect">
            <a:avLst/>
          </a:prstGeom>
          <a:noFill/>
          <a:ln>
            <a:noFill/>
          </a:ln>
        </p:spPr>
        <p:txBody>
          <a:bodyPr anchorCtr="0" anchor="ctr" bIns="0" lIns="0" spcFirstLastPara="1" rIns="0" wrap="square" tIns="12700">
            <a:noAutofit/>
          </a:bodyPr>
          <a:lstStyle/>
          <a:p>
            <a:pPr indent="0" lvl="0" marL="12700" rtl="0" algn="ctr">
              <a:lnSpc>
                <a:spcPct val="100000"/>
              </a:lnSpc>
              <a:spcBef>
                <a:spcPts val="0"/>
              </a:spcBef>
              <a:spcAft>
                <a:spcPts val="0"/>
              </a:spcAft>
              <a:buClr>
                <a:srgbClr val="F9B800"/>
              </a:buClr>
              <a:buSzPts val="3600"/>
              <a:buFont typeface="Tahoma"/>
              <a:buNone/>
            </a:pPr>
            <a:r>
              <a:rPr lang="en-US" sz="3100">
                <a:solidFill>
                  <a:srgbClr val="F9B800"/>
                </a:solidFill>
                <a:latin typeface="Montserrat"/>
                <a:ea typeface="Montserrat"/>
                <a:cs typeface="Montserrat"/>
                <a:sym typeface="Montserrat"/>
              </a:rPr>
              <a:t>Sustainable Energy</a:t>
            </a:r>
            <a:endParaRPr sz="3100">
              <a:latin typeface="Montserrat"/>
              <a:ea typeface="Montserrat"/>
              <a:cs typeface="Montserrat"/>
              <a:sym typeface="Montserrat"/>
            </a:endParaRPr>
          </a:p>
        </p:txBody>
      </p:sp>
      <p:sp>
        <p:nvSpPr>
          <p:cNvPr id="512" name="Google Shape;512;p41"/>
          <p:cNvSpPr txBox="1"/>
          <p:nvPr/>
        </p:nvSpPr>
        <p:spPr>
          <a:xfrm>
            <a:off x="7715250" y="2137100"/>
            <a:ext cx="3916200" cy="3888000"/>
          </a:xfrm>
          <a:prstGeom prst="rect">
            <a:avLst/>
          </a:prstGeom>
          <a:noFill/>
          <a:ln>
            <a:noFill/>
          </a:ln>
        </p:spPr>
        <p:txBody>
          <a:bodyPr anchorCtr="0" anchor="t" bIns="0" lIns="0" spcFirstLastPara="1" rIns="0" wrap="square" tIns="12050">
            <a:noAutofit/>
          </a:bodyPr>
          <a:lstStyle/>
          <a:p>
            <a:pPr indent="789305" lvl="0" marL="12700" marR="5080" rtl="0" algn="r">
              <a:lnSpc>
                <a:spcPct val="100000"/>
              </a:lnSpc>
              <a:spcBef>
                <a:spcPts val="0"/>
              </a:spcBef>
              <a:spcAft>
                <a:spcPts val="0"/>
              </a:spcAft>
              <a:buNone/>
            </a:pPr>
            <a:r>
              <a:rPr lang="en-US" sz="2600">
                <a:solidFill>
                  <a:srgbClr val="FFFFFF"/>
                </a:solidFill>
                <a:latin typeface="Montserrat Medium"/>
                <a:ea typeface="Montserrat Medium"/>
                <a:cs typeface="Montserrat Medium"/>
                <a:sym typeface="Montserrat Medium"/>
              </a:rPr>
              <a:t>Sustainable energy  includes all renewable  energy sources, such as</a:t>
            </a:r>
            <a:endParaRPr sz="2600">
              <a:solidFill>
                <a:schemeClr val="dk1"/>
              </a:solidFill>
              <a:latin typeface="Montserrat Medium"/>
              <a:ea typeface="Montserrat Medium"/>
              <a:cs typeface="Montserrat Medium"/>
              <a:sym typeface="Montserrat Medium"/>
            </a:endParaRPr>
          </a:p>
          <a:p>
            <a:pPr indent="1084579" lvl="0" marL="402590" marR="6350" rtl="0" algn="r">
              <a:lnSpc>
                <a:spcPct val="100000"/>
              </a:lnSpc>
              <a:spcBef>
                <a:spcPts val="5"/>
              </a:spcBef>
              <a:spcAft>
                <a:spcPts val="0"/>
              </a:spcAft>
              <a:buNone/>
            </a:pPr>
            <a:r>
              <a:rPr lang="en-US" sz="2600">
                <a:solidFill>
                  <a:srgbClr val="FFFFFF"/>
                </a:solidFill>
                <a:latin typeface="Montserrat Medium"/>
                <a:ea typeface="Montserrat Medium"/>
                <a:cs typeface="Montserrat Medium"/>
                <a:sym typeface="Montserrat Medium"/>
              </a:rPr>
              <a:t>solar energies,  hydroelectricity,  biomass, geothermal,  wind, wave and tidal.</a:t>
            </a:r>
            <a:endParaRPr sz="2600">
              <a:solidFill>
                <a:schemeClr val="dk1"/>
              </a:solidFill>
              <a:latin typeface="Montserrat Medium"/>
              <a:ea typeface="Montserrat Medium"/>
              <a:cs typeface="Montserrat Medium"/>
              <a:sym typeface="Montserrat Medium"/>
            </a:endParaRPr>
          </a:p>
        </p:txBody>
      </p:sp>
      <p:cxnSp>
        <p:nvCxnSpPr>
          <p:cNvPr id="513" name="Google Shape;513;p41"/>
          <p:cNvCxnSpPr/>
          <p:nvPr/>
        </p:nvCxnSpPr>
        <p:spPr>
          <a:xfrm>
            <a:off x="7715250" y="1494075"/>
            <a:ext cx="3318900" cy="0"/>
          </a:xfrm>
          <a:prstGeom prst="straightConnector1">
            <a:avLst/>
          </a:prstGeom>
          <a:noFill/>
          <a:ln cap="flat" cmpd="sng" w="9525">
            <a:solidFill>
              <a:srgbClr val="F9B80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1" name="Shape 231"/>
        <p:cNvGrpSpPr/>
        <p:nvPr/>
      </p:nvGrpSpPr>
      <p:grpSpPr>
        <a:xfrm>
          <a:off x="0" y="0"/>
          <a:ext cx="0" cy="0"/>
          <a:chOff x="0" y="0"/>
          <a:chExt cx="0" cy="0"/>
        </a:xfrm>
      </p:grpSpPr>
      <p:grpSp>
        <p:nvGrpSpPr>
          <p:cNvPr id="232" name="Google Shape;232;p15"/>
          <p:cNvGrpSpPr/>
          <p:nvPr/>
        </p:nvGrpSpPr>
        <p:grpSpPr>
          <a:xfrm>
            <a:off x="0" y="0"/>
            <a:ext cx="12192000" cy="6857999"/>
            <a:chOff x="0" y="0"/>
            <a:chExt cx="12192000" cy="6857999"/>
          </a:xfrm>
        </p:grpSpPr>
        <p:sp>
          <p:nvSpPr>
            <p:cNvPr id="233" name="Google Shape;233;p15"/>
            <p:cNvSpPr/>
            <p:nvPr/>
          </p:nvSpPr>
          <p:spPr>
            <a:xfrm>
              <a:off x="0" y="0"/>
              <a:ext cx="12192000"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15"/>
            <p:cNvSpPr/>
            <p:nvPr/>
          </p:nvSpPr>
          <p:spPr>
            <a:xfrm>
              <a:off x="5756147" y="0"/>
              <a:ext cx="6435852"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5" name="Google Shape;235;p15"/>
          <p:cNvSpPr txBox="1"/>
          <p:nvPr>
            <p:ph type="title"/>
          </p:nvPr>
        </p:nvSpPr>
        <p:spPr>
          <a:xfrm>
            <a:off x="7695438" y="431419"/>
            <a:ext cx="4046854" cy="574040"/>
          </a:xfrm>
          <a:prstGeom prst="rect">
            <a:avLst/>
          </a:prstGeom>
          <a:noFill/>
          <a:ln>
            <a:noFill/>
          </a:ln>
        </p:spPr>
        <p:txBody>
          <a:bodyPr anchorCtr="0" anchor="ctr" bIns="0" lIns="0" spcFirstLastPara="1" rIns="0" wrap="square" tIns="12700">
            <a:noAutofit/>
          </a:bodyPr>
          <a:lstStyle/>
          <a:p>
            <a:pPr indent="0" lvl="0" marL="12700" rtl="0" algn="l">
              <a:lnSpc>
                <a:spcPct val="100000"/>
              </a:lnSpc>
              <a:spcBef>
                <a:spcPts val="0"/>
              </a:spcBef>
              <a:spcAft>
                <a:spcPts val="0"/>
              </a:spcAft>
              <a:buClr>
                <a:srgbClr val="F9B800"/>
              </a:buClr>
              <a:buSzPts val="3600"/>
              <a:buFont typeface="Tahoma"/>
              <a:buNone/>
            </a:pPr>
            <a:r>
              <a:rPr lang="en-US" sz="3100">
                <a:solidFill>
                  <a:srgbClr val="F9B800"/>
                </a:solidFill>
                <a:latin typeface="Montserrat"/>
                <a:ea typeface="Montserrat"/>
                <a:cs typeface="Montserrat"/>
                <a:sym typeface="Montserrat"/>
              </a:rPr>
              <a:t>LUNGS OF	EARTH</a:t>
            </a:r>
            <a:endParaRPr sz="3100">
              <a:latin typeface="Montserrat"/>
              <a:ea typeface="Montserrat"/>
              <a:cs typeface="Montserrat"/>
              <a:sym typeface="Montserrat"/>
            </a:endParaRPr>
          </a:p>
        </p:txBody>
      </p:sp>
      <p:sp>
        <p:nvSpPr>
          <p:cNvPr id="236" name="Google Shape;236;p15"/>
          <p:cNvSpPr txBox="1"/>
          <p:nvPr/>
        </p:nvSpPr>
        <p:spPr>
          <a:xfrm>
            <a:off x="7064125" y="1373871"/>
            <a:ext cx="4678200" cy="4786200"/>
          </a:xfrm>
          <a:prstGeom prst="rect">
            <a:avLst/>
          </a:prstGeom>
          <a:noFill/>
          <a:ln>
            <a:noFill/>
          </a:ln>
        </p:spPr>
        <p:txBody>
          <a:bodyPr anchorCtr="0" anchor="t" bIns="0" lIns="0" spcFirstLastPara="1" rIns="0" wrap="square" tIns="13325">
            <a:noAutofit/>
          </a:bodyPr>
          <a:lstStyle/>
          <a:p>
            <a:pPr indent="-178434" lvl="0" marL="734695" marR="5080" rtl="0" algn="r">
              <a:lnSpc>
                <a:spcPct val="100000"/>
              </a:lnSpc>
              <a:spcBef>
                <a:spcPts val="0"/>
              </a:spcBef>
              <a:spcAft>
                <a:spcPts val="0"/>
              </a:spcAft>
              <a:buNone/>
            </a:pPr>
            <a:r>
              <a:rPr lang="en-US" sz="3100">
                <a:solidFill>
                  <a:srgbClr val="FFFFFF"/>
                </a:solidFill>
                <a:latin typeface="Montserrat SemiBold"/>
                <a:ea typeface="Montserrat SemiBold"/>
                <a:cs typeface="Montserrat SemiBold"/>
                <a:sym typeface="Montserrat SemiBold"/>
              </a:rPr>
              <a:t>With an estimated 390 billion individual trees  divided into 16,000</a:t>
            </a:r>
            <a:endParaRPr sz="3100">
              <a:solidFill>
                <a:schemeClr val="dk1"/>
              </a:solidFill>
              <a:latin typeface="Montserrat SemiBold"/>
              <a:ea typeface="Montserrat SemiBold"/>
              <a:cs typeface="Montserrat SemiBold"/>
              <a:sym typeface="Montserrat SemiBold"/>
            </a:endParaRPr>
          </a:p>
          <a:p>
            <a:pPr indent="0" lvl="0" marL="0" marR="6985" rtl="0" algn="r">
              <a:lnSpc>
                <a:spcPct val="100000"/>
              </a:lnSpc>
              <a:spcBef>
                <a:spcPts val="0"/>
              </a:spcBef>
              <a:spcAft>
                <a:spcPts val="0"/>
              </a:spcAft>
              <a:buNone/>
            </a:pPr>
            <a:r>
              <a:rPr lang="en-US" sz="3100">
                <a:solidFill>
                  <a:srgbClr val="FFFFFF"/>
                </a:solidFill>
                <a:latin typeface="Montserrat SemiBold"/>
                <a:ea typeface="Montserrat SemiBold"/>
                <a:cs typeface="Montserrat SemiBold"/>
                <a:sym typeface="Montserrat SemiBold"/>
              </a:rPr>
              <a:t>species.</a:t>
            </a:r>
            <a:endParaRPr sz="3100">
              <a:solidFill>
                <a:schemeClr val="dk1"/>
              </a:solidFill>
              <a:latin typeface="Montserrat SemiBold"/>
              <a:ea typeface="Montserrat SemiBold"/>
              <a:cs typeface="Montserrat SemiBold"/>
              <a:sym typeface="Montserrat SemiBold"/>
            </a:endParaRPr>
          </a:p>
          <a:p>
            <a:pPr indent="-411479" lvl="0" marL="423544" marR="5080" rtl="0" algn="r">
              <a:lnSpc>
                <a:spcPct val="100000"/>
              </a:lnSpc>
              <a:spcBef>
                <a:spcPts val="1005"/>
              </a:spcBef>
              <a:spcAft>
                <a:spcPts val="0"/>
              </a:spcAft>
              <a:buNone/>
            </a:pPr>
            <a:r>
              <a:rPr lang="en-US" sz="3100">
                <a:solidFill>
                  <a:srgbClr val="FFFFFF"/>
                </a:solidFill>
                <a:latin typeface="Montserrat SemiBold"/>
                <a:ea typeface="Montserrat SemiBold"/>
                <a:cs typeface="Montserrat SemiBold"/>
                <a:sym typeface="Montserrat SemiBold"/>
              </a:rPr>
              <a:t>One in ten known species in the world lives in the Amazon rainforest.</a:t>
            </a:r>
            <a:endParaRPr sz="3100">
              <a:solidFill>
                <a:schemeClr val="dk1"/>
              </a:solidFill>
              <a:latin typeface="Montserrat SemiBold"/>
              <a:ea typeface="Montserrat SemiBold"/>
              <a:cs typeface="Montserrat SemiBold"/>
              <a:sym typeface="Montserrat SemiBold"/>
            </a:endParaRPr>
          </a:p>
        </p:txBody>
      </p:sp>
      <p:sp>
        <p:nvSpPr>
          <p:cNvPr id="237" name="Google Shape;237;p15"/>
          <p:cNvSpPr/>
          <p:nvPr/>
        </p:nvSpPr>
        <p:spPr>
          <a:xfrm>
            <a:off x="8433054" y="1277874"/>
            <a:ext cx="3348354" cy="0"/>
          </a:xfrm>
          <a:custGeom>
            <a:rect b="b" l="l" r="r" t="t"/>
            <a:pathLst>
              <a:path extrusionOk="0" h="120000" w="3348354">
                <a:moveTo>
                  <a:pt x="0" y="0"/>
                </a:moveTo>
                <a:lnTo>
                  <a:pt x="3347974" y="0"/>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7" name="Shape 517"/>
        <p:cNvGrpSpPr/>
        <p:nvPr/>
      </p:nvGrpSpPr>
      <p:grpSpPr>
        <a:xfrm>
          <a:off x="0" y="0"/>
          <a:ext cx="0" cy="0"/>
          <a:chOff x="0" y="0"/>
          <a:chExt cx="0" cy="0"/>
        </a:xfrm>
      </p:grpSpPr>
      <p:grpSp>
        <p:nvGrpSpPr>
          <p:cNvPr id="518" name="Google Shape;518;p42"/>
          <p:cNvGrpSpPr/>
          <p:nvPr/>
        </p:nvGrpSpPr>
        <p:grpSpPr>
          <a:xfrm>
            <a:off x="0" y="0"/>
            <a:ext cx="12192000" cy="6857999"/>
            <a:chOff x="0" y="0"/>
            <a:chExt cx="12192000" cy="6857999"/>
          </a:xfrm>
        </p:grpSpPr>
        <p:sp>
          <p:nvSpPr>
            <p:cNvPr id="519" name="Google Shape;519;p42"/>
            <p:cNvSpPr/>
            <p:nvPr/>
          </p:nvSpPr>
          <p:spPr>
            <a:xfrm>
              <a:off x="0" y="0"/>
              <a:ext cx="12192000"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42"/>
            <p:cNvSpPr/>
            <p:nvPr/>
          </p:nvSpPr>
          <p:spPr>
            <a:xfrm>
              <a:off x="0" y="0"/>
              <a:ext cx="7647432"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1" name="Google Shape;521;p42"/>
          <p:cNvSpPr txBox="1"/>
          <p:nvPr/>
        </p:nvSpPr>
        <p:spPr>
          <a:xfrm>
            <a:off x="713100" y="2057400"/>
            <a:ext cx="5431800" cy="3906600"/>
          </a:xfrm>
          <a:prstGeom prst="rect">
            <a:avLst/>
          </a:prstGeom>
          <a:noFill/>
          <a:ln>
            <a:noFill/>
          </a:ln>
        </p:spPr>
        <p:txBody>
          <a:bodyPr anchorCtr="0" anchor="t" bIns="0" lIns="0" spcFirstLastPara="1" rIns="0" wrap="square" tIns="49525">
            <a:noAutofit/>
          </a:bodyPr>
          <a:lstStyle/>
          <a:p>
            <a:pPr indent="0" lvl="0" marL="0" rtl="0" algn="l">
              <a:lnSpc>
                <a:spcPct val="115000"/>
              </a:lnSpc>
              <a:spcBef>
                <a:spcPts val="0"/>
              </a:spcBef>
              <a:spcAft>
                <a:spcPts val="0"/>
              </a:spcAft>
              <a:buNone/>
            </a:pPr>
            <a:r>
              <a:rPr lang="en-US" sz="2300">
                <a:solidFill>
                  <a:srgbClr val="FFFFFF"/>
                </a:solidFill>
                <a:latin typeface="Montserrat Medium"/>
                <a:ea typeface="Montserrat Medium"/>
                <a:cs typeface="Montserrat Medium"/>
                <a:sym typeface="Montserrat Medium"/>
              </a:rPr>
              <a:t>Process of recovering different  types of plastic material in order to reprocess them into varied other products, unlike their original form.</a:t>
            </a:r>
            <a:endParaRPr sz="2300">
              <a:solidFill>
                <a:srgbClr val="FFFFFF"/>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US" sz="2300">
                <a:solidFill>
                  <a:srgbClr val="FFFFFF"/>
                </a:solidFill>
                <a:latin typeface="Montserrat Medium"/>
                <a:ea typeface="Montserrat Medium"/>
                <a:cs typeface="Montserrat Medium"/>
                <a:sym typeface="Montserrat Medium"/>
              </a:rPr>
              <a:t>Waste wood is a precious resource that is available in large volumes and may be used either for material recycling or energy production, depending on the quality grade.</a:t>
            </a:r>
            <a:endParaRPr sz="2300">
              <a:solidFill>
                <a:srgbClr val="FFFFFF"/>
              </a:solidFill>
              <a:latin typeface="Montserrat Medium"/>
              <a:ea typeface="Montserrat Medium"/>
              <a:cs typeface="Montserrat Medium"/>
              <a:sym typeface="Montserrat Medium"/>
            </a:endParaRPr>
          </a:p>
        </p:txBody>
      </p:sp>
      <p:sp>
        <p:nvSpPr>
          <p:cNvPr id="522" name="Google Shape;522;p42"/>
          <p:cNvSpPr txBox="1"/>
          <p:nvPr>
            <p:ph type="title"/>
          </p:nvPr>
        </p:nvSpPr>
        <p:spPr>
          <a:xfrm>
            <a:off x="703625" y="438150"/>
            <a:ext cx="4268400" cy="1068000"/>
          </a:xfrm>
          <a:prstGeom prst="rect">
            <a:avLst/>
          </a:prstGeom>
          <a:noFill/>
          <a:ln>
            <a:noFill/>
          </a:ln>
        </p:spPr>
        <p:txBody>
          <a:bodyPr anchorCtr="0" anchor="ctr" bIns="0" lIns="0" spcFirstLastPara="1" rIns="0" wrap="square" tIns="74275">
            <a:noAutofit/>
          </a:bodyPr>
          <a:lstStyle/>
          <a:p>
            <a:pPr indent="0" lvl="0" marL="12700" marR="5080" rtl="0" algn="l">
              <a:lnSpc>
                <a:spcPct val="108055"/>
              </a:lnSpc>
              <a:spcBef>
                <a:spcPts val="0"/>
              </a:spcBef>
              <a:spcAft>
                <a:spcPts val="0"/>
              </a:spcAft>
              <a:buClr>
                <a:srgbClr val="F9B800"/>
              </a:buClr>
              <a:buSzPts val="3600"/>
              <a:buFont typeface="Tahoma"/>
              <a:buNone/>
            </a:pPr>
            <a:r>
              <a:rPr lang="en-US" sz="3200">
                <a:solidFill>
                  <a:srgbClr val="F9B800"/>
                </a:solidFill>
                <a:latin typeface="Montserrat"/>
                <a:ea typeface="Montserrat"/>
                <a:cs typeface="Montserrat"/>
                <a:sym typeface="Montserrat"/>
              </a:rPr>
              <a:t>Plastic And Wood </a:t>
            </a:r>
            <a:r>
              <a:rPr lang="en-US" sz="3200">
                <a:solidFill>
                  <a:srgbClr val="F9B800"/>
                </a:solidFill>
                <a:latin typeface="Montserrat"/>
                <a:ea typeface="Montserrat"/>
                <a:cs typeface="Montserrat"/>
                <a:sym typeface="Montserrat"/>
              </a:rPr>
              <a:t>Recycling</a:t>
            </a:r>
            <a:endParaRPr sz="32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6" name="Shape 526"/>
        <p:cNvGrpSpPr/>
        <p:nvPr/>
      </p:nvGrpSpPr>
      <p:grpSpPr>
        <a:xfrm>
          <a:off x="0" y="0"/>
          <a:ext cx="0" cy="0"/>
          <a:chOff x="0" y="0"/>
          <a:chExt cx="0" cy="0"/>
        </a:xfrm>
      </p:grpSpPr>
      <p:grpSp>
        <p:nvGrpSpPr>
          <p:cNvPr id="527" name="Google Shape;527;p43"/>
          <p:cNvGrpSpPr/>
          <p:nvPr/>
        </p:nvGrpSpPr>
        <p:grpSpPr>
          <a:xfrm>
            <a:off x="0" y="0"/>
            <a:ext cx="12192000" cy="6857999"/>
            <a:chOff x="0" y="0"/>
            <a:chExt cx="12192000" cy="6857999"/>
          </a:xfrm>
        </p:grpSpPr>
        <p:sp>
          <p:nvSpPr>
            <p:cNvPr id="528" name="Google Shape;528;p43"/>
            <p:cNvSpPr/>
            <p:nvPr/>
          </p:nvSpPr>
          <p:spPr>
            <a:xfrm>
              <a:off x="0" y="0"/>
              <a:ext cx="12192000"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43"/>
            <p:cNvSpPr/>
            <p:nvPr/>
          </p:nvSpPr>
          <p:spPr>
            <a:xfrm>
              <a:off x="0" y="0"/>
              <a:ext cx="6297168"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0" name="Google Shape;530;p43"/>
          <p:cNvSpPr txBox="1"/>
          <p:nvPr>
            <p:ph type="title"/>
          </p:nvPr>
        </p:nvSpPr>
        <p:spPr>
          <a:xfrm>
            <a:off x="570676" y="360950"/>
            <a:ext cx="3700500" cy="1257900"/>
          </a:xfrm>
          <a:prstGeom prst="rect">
            <a:avLst/>
          </a:prstGeom>
          <a:noFill/>
          <a:ln>
            <a:noFill/>
          </a:ln>
        </p:spPr>
        <p:txBody>
          <a:bodyPr anchorCtr="0" anchor="ctr" bIns="0" lIns="0" spcFirstLastPara="1" rIns="0" wrap="square" tIns="12700">
            <a:noAutofit/>
          </a:bodyPr>
          <a:lstStyle/>
          <a:p>
            <a:pPr indent="0" lvl="0" marL="0" rtl="0" algn="l">
              <a:spcBef>
                <a:spcPts val="0"/>
              </a:spcBef>
              <a:spcAft>
                <a:spcPts val="0"/>
              </a:spcAft>
              <a:buClr>
                <a:srgbClr val="F9B800"/>
              </a:buClr>
              <a:buSzPts val="3200"/>
              <a:buFont typeface="Tahoma"/>
              <a:buNone/>
            </a:pPr>
            <a:r>
              <a:rPr lang="en-US" sz="3000">
                <a:solidFill>
                  <a:srgbClr val="F9B800"/>
                </a:solidFill>
                <a:latin typeface="Montserrat"/>
                <a:ea typeface="Montserrat"/>
                <a:cs typeface="Montserrat"/>
                <a:sym typeface="Montserrat"/>
              </a:rPr>
              <a:t>Paper-Saving  Technologies</a:t>
            </a:r>
            <a:endParaRPr sz="3000">
              <a:solidFill>
                <a:srgbClr val="F9B800"/>
              </a:solidFill>
              <a:latin typeface="Montserrat"/>
              <a:ea typeface="Montserrat"/>
              <a:cs typeface="Montserrat"/>
              <a:sym typeface="Montserrat"/>
            </a:endParaRPr>
          </a:p>
        </p:txBody>
      </p:sp>
      <p:sp>
        <p:nvSpPr>
          <p:cNvPr id="531" name="Google Shape;531;p43"/>
          <p:cNvSpPr txBox="1"/>
          <p:nvPr/>
        </p:nvSpPr>
        <p:spPr>
          <a:xfrm>
            <a:off x="570675" y="2035875"/>
            <a:ext cx="4425900" cy="3867000"/>
          </a:xfrm>
          <a:prstGeom prst="rect">
            <a:avLst/>
          </a:prstGeom>
          <a:noFill/>
          <a:ln>
            <a:noFill/>
          </a:ln>
        </p:spPr>
        <p:txBody>
          <a:bodyPr anchorCtr="0" anchor="t" bIns="0" lIns="0" spcFirstLastPara="1" rIns="0" wrap="square" tIns="12700">
            <a:noAutofit/>
          </a:bodyPr>
          <a:lstStyle/>
          <a:p>
            <a:pPr indent="0" lvl="0" marL="0" rtl="0" algn="l">
              <a:lnSpc>
                <a:spcPct val="115000"/>
              </a:lnSpc>
              <a:spcBef>
                <a:spcPts val="0"/>
              </a:spcBef>
              <a:spcAft>
                <a:spcPts val="0"/>
              </a:spcAft>
              <a:buNone/>
            </a:pPr>
            <a:r>
              <a:rPr lang="en-US" sz="2100">
                <a:solidFill>
                  <a:srgbClr val="FFFFFF"/>
                </a:solidFill>
                <a:latin typeface="Montserrat Medium"/>
                <a:ea typeface="Montserrat Medium"/>
                <a:cs typeface="Montserrat Medium"/>
                <a:sym typeface="Montserrat Medium"/>
              </a:rPr>
              <a:t>Although going completely  paperless is usually out of  reach for most businesses,  you can nevertheless  reduce your paper usage  drastically. </a:t>
            </a:r>
            <a:endParaRPr sz="2100">
              <a:solidFill>
                <a:srgbClr val="FFFFFF"/>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US" sz="2100">
                <a:solidFill>
                  <a:srgbClr val="FFFFFF"/>
                </a:solidFill>
                <a:latin typeface="Montserrat Medium"/>
                <a:ea typeface="Montserrat Medium"/>
                <a:cs typeface="Montserrat Medium"/>
                <a:sym typeface="Montserrat Medium"/>
              </a:rPr>
              <a:t>Reducing your  paper usage lowers costs,  and the resulting digital  workflow gains often make  you more efficient.</a:t>
            </a:r>
            <a:endParaRPr sz="21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5" name="Shape 535"/>
        <p:cNvGrpSpPr/>
        <p:nvPr/>
      </p:nvGrpSpPr>
      <p:grpSpPr>
        <a:xfrm>
          <a:off x="0" y="0"/>
          <a:ext cx="0" cy="0"/>
          <a:chOff x="0" y="0"/>
          <a:chExt cx="0" cy="0"/>
        </a:xfrm>
      </p:grpSpPr>
      <p:grpSp>
        <p:nvGrpSpPr>
          <p:cNvPr id="536" name="Google Shape;536;p44"/>
          <p:cNvGrpSpPr/>
          <p:nvPr/>
        </p:nvGrpSpPr>
        <p:grpSpPr>
          <a:xfrm>
            <a:off x="0" y="0"/>
            <a:ext cx="12192000" cy="6857999"/>
            <a:chOff x="0" y="0"/>
            <a:chExt cx="12192000" cy="6857999"/>
          </a:xfrm>
        </p:grpSpPr>
        <p:sp>
          <p:nvSpPr>
            <p:cNvPr id="537" name="Google Shape;537;p44"/>
            <p:cNvSpPr/>
            <p:nvPr/>
          </p:nvSpPr>
          <p:spPr>
            <a:xfrm>
              <a:off x="0" y="0"/>
              <a:ext cx="10287000" cy="68579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44"/>
            <p:cNvSpPr/>
            <p:nvPr/>
          </p:nvSpPr>
          <p:spPr>
            <a:xfrm>
              <a:off x="6736080" y="0"/>
              <a:ext cx="5455920"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9" name="Google Shape;539;p44"/>
          <p:cNvSpPr txBox="1"/>
          <p:nvPr>
            <p:ph type="title"/>
          </p:nvPr>
        </p:nvSpPr>
        <p:spPr>
          <a:xfrm>
            <a:off x="7970646" y="1655444"/>
            <a:ext cx="3662045" cy="3073400"/>
          </a:xfrm>
          <a:prstGeom prst="rect">
            <a:avLst/>
          </a:prstGeom>
          <a:noFill/>
          <a:ln>
            <a:noFill/>
          </a:ln>
        </p:spPr>
        <p:txBody>
          <a:bodyPr anchorCtr="0" anchor="ctr" bIns="0" lIns="0" spcFirstLastPara="1" rIns="0" wrap="square" tIns="12050">
            <a:noAutofit/>
          </a:bodyPr>
          <a:lstStyle/>
          <a:p>
            <a:pPr indent="-654050" lvl="0" marL="666115" marR="5080" rtl="0" algn="r">
              <a:lnSpc>
                <a:spcPct val="100000"/>
              </a:lnSpc>
              <a:spcBef>
                <a:spcPts val="0"/>
              </a:spcBef>
              <a:spcAft>
                <a:spcPts val="0"/>
              </a:spcAft>
              <a:buClr>
                <a:srgbClr val="F9B800"/>
              </a:buClr>
              <a:buSzPts val="4000"/>
              <a:buFont typeface="Calibri"/>
              <a:buNone/>
            </a:pPr>
            <a:r>
              <a:rPr b="0" lang="en-US" sz="3200">
                <a:solidFill>
                  <a:srgbClr val="F9B800"/>
                </a:solidFill>
                <a:latin typeface="Montserrat SemiBold"/>
                <a:ea typeface="Montserrat SemiBold"/>
                <a:cs typeface="Montserrat SemiBold"/>
                <a:sym typeface="Montserrat SemiBold"/>
              </a:rPr>
              <a:t>Buy Eco-friendly  products that  help protect</a:t>
            </a:r>
            <a:endParaRPr b="0" sz="3200">
              <a:latin typeface="Montserrat SemiBold"/>
              <a:ea typeface="Montserrat SemiBold"/>
              <a:cs typeface="Montserrat SemiBold"/>
              <a:sym typeface="Montserrat SemiBold"/>
            </a:endParaRPr>
          </a:p>
          <a:p>
            <a:pPr indent="1478280" lvl="0" marL="558165" marR="7620" rtl="0" algn="r">
              <a:lnSpc>
                <a:spcPct val="100000"/>
              </a:lnSpc>
              <a:spcBef>
                <a:spcPts val="0"/>
              </a:spcBef>
              <a:spcAft>
                <a:spcPts val="0"/>
              </a:spcAft>
              <a:buClr>
                <a:srgbClr val="F9B800"/>
              </a:buClr>
              <a:buSzPts val="4000"/>
              <a:buFont typeface="Calibri"/>
              <a:buNone/>
            </a:pPr>
            <a:r>
              <a:rPr b="0" lang="en-US" sz="3200">
                <a:solidFill>
                  <a:srgbClr val="F9B800"/>
                </a:solidFill>
                <a:latin typeface="Montserrat SemiBold"/>
                <a:ea typeface="Montserrat SemiBold"/>
                <a:cs typeface="Montserrat SemiBold"/>
                <a:sym typeface="Montserrat SemiBold"/>
              </a:rPr>
              <a:t>against  deforestation.</a:t>
            </a:r>
            <a:endParaRPr b="0" sz="3200">
              <a:latin typeface="Montserrat SemiBold"/>
              <a:ea typeface="Montserrat SemiBold"/>
              <a:cs typeface="Montserrat SemiBold"/>
              <a:sym typeface="Montserrat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3" name="Shape 543"/>
        <p:cNvGrpSpPr/>
        <p:nvPr/>
      </p:nvGrpSpPr>
      <p:grpSpPr>
        <a:xfrm>
          <a:off x="0" y="0"/>
          <a:ext cx="0" cy="0"/>
          <a:chOff x="0" y="0"/>
          <a:chExt cx="0" cy="0"/>
        </a:xfrm>
      </p:grpSpPr>
      <p:grpSp>
        <p:nvGrpSpPr>
          <p:cNvPr id="544" name="Google Shape;544;p45"/>
          <p:cNvGrpSpPr/>
          <p:nvPr/>
        </p:nvGrpSpPr>
        <p:grpSpPr>
          <a:xfrm>
            <a:off x="0" y="0"/>
            <a:ext cx="12192000" cy="6857996"/>
            <a:chOff x="0" y="0"/>
            <a:chExt cx="12192000" cy="6857996"/>
          </a:xfrm>
        </p:grpSpPr>
        <p:sp>
          <p:nvSpPr>
            <p:cNvPr id="545" name="Google Shape;545;p45"/>
            <p:cNvSpPr/>
            <p:nvPr/>
          </p:nvSpPr>
          <p:spPr>
            <a:xfrm>
              <a:off x="0" y="0"/>
              <a:ext cx="12192000" cy="68579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45"/>
            <p:cNvSpPr/>
            <p:nvPr/>
          </p:nvSpPr>
          <p:spPr>
            <a:xfrm>
              <a:off x="1528572" y="2052827"/>
              <a:ext cx="9500870" cy="2752725"/>
            </a:xfrm>
            <a:custGeom>
              <a:rect b="b" l="l" r="r" t="t"/>
              <a:pathLst>
                <a:path extrusionOk="0" h="2752725" w="9500870">
                  <a:moveTo>
                    <a:pt x="9500616" y="0"/>
                  </a:moveTo>
                  <a:lnTo>
                    <a:pt x="0" y="0"/>
                  </a:lnTo>
                  <a:lnTo>
                    <a:pt x="0" y="2752344"/>
                  </a:lnTo>
                  <a:lnTo>
                    <a:pt x="9500616" y="2752344"/>
                  </a:lnTo>
                  <a:lnTo>
                    <a:pt x="9500616" y="0"/>
                  </a:lnTo>
                  <a:close/>
                </a:path>
              </a:pathLst>
            </a:custGeom>
            <a:solidFill>
              <a:srgbClr val="000000">
                <a:alpha val="5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7" name="Google Shape;547;p45"/>
          <p:cNvSpPr txBox="1"/>
          <p:nvPr/>
        </p:nvSpPr>
        <p:spPr>
          <a:xfrm>
            <a:off x="1794775" y="2292650"/>
            <a:ext cx="8968800" cy="2279400"/>
          </a:xfrm>
          <a:prstGeom prst="rect">
            <a:avLst/>
          </a:prstGeom>
          <a:noFill/>
          <a:ln>
            <a:noFill/>
          </a:ln>
        </p:spPr>
        <p:txBody>
          <a:bodyPr anchorCtr="0" anchor="t" bIns="0" lIns="0" spcFirstLastPara="1" rIns="0" wrap="square" tIns="139700">
            <a:noAutofit/>
          </a:bodyPr>
          <a:lstStyle/>
          <a:p>
            <a:pPr indent="0" lvl="0" marL="0" marR="0" rtl="0" algn="ctr">
              <a:lnSpc>
                <a:spcPct val="100000"/>
              </a:lnSpc>
              <a:spcBef>
                <a:spcPts val="0"/>
              </a:spcBef>
              <a:spcAft>
                <a:spcPts val="0"/>
              </a:spcAft>
              <a:buNone/>
            </a:pPr>
            <a:r>
              <a:rPr lang="en-US" sz="2400">
                <a:solidFill>
                  <a:srgbClr val="F9B800"/>
                </a:solidFill>
                <a:latin typeface="Montserrat SemiBold"/>
                <a:ea typeface="Montserrat SemiBold"/>
                <a:cs typeface="Montserrat SemiBold"/>
                <a:sym typeface="Montserrat SemiBold"/>
              </a:rPr>
              <a:t>Signing the greenpeace petition to protect the rainforest.</a:t>
            </a:r>
            <a:endParaRPr sz="2400">
              <a:solidFill>
                <a:schemeClr val="dk1"/>
              </a:solidFill>
              <a:latin typeface="Montserrat SemiBold"/>
              <a:ea typeface="Montserrat SemiBold"/>
              <a:cs typeface="Montserrat SemiBold"/>
              <a:sym typeface="Montserrat SemiBold"/>
            </a:endParaRPr>
          </a:p>
          <a:p>
            <a:pPr indent="0" lvl="0" marL="0" marR="0" rtl="0" algn="ctr">
              <a:lnSpc>
                <a:spcPct val="100000"/>
              </a:lnSpc>
              <a:spcBef>
                <a:spcPts val="1000"/>
              </a:spcBef>
              <a:spcAft>
                <a:spcPts val="0"/>
              </a:spcAft>
              <a:buNone/>
            </a:pPr>
            <a:r>
              <a:rPr lang="en-US" sz="2400">
                <a:solidFill>
                  <a:srgbClr val="F9B800"/>
                </a:solidFill>
                <a:latin typeface="Montserrat SemiBold"/>
                <a:ea typeface="Montserrat SemiBold"/>
                <a:cs typeface="Montserrat SemiBold"/>
                <a:sym typeface="Montserrat SemiBold"/>
              </a:rPr>
              <a:t>And</a:t>
            </a:r>
            <a:endParaRPr sz="2400">
              <a:solidFill>
                <a:schemeClr val="dk1"/>
              </a:solidFill>
              <a:latin typeface="Montserrat SemiBold"/>
              <a:ea typeface="Montserrat SemiBold"/>
              <a:cs typeface="Montserrat SemiBold"/>
              <a:sym typeface="Montserrat SemiBold"/>
            </a:endParaRPr>
          </a:p>
          <a:p>
            <a:pPr indent="0" lvl="0" marL="394970" marR="396875" rtl="0" algn="ctr">
              <a:lnSpc>
                <a:spcPct val="100000"/>
              </a:lnSpc>
              <a:spcBef>
                <a:spcPts val="1010"/>
              </a:spcBef>
              <a:spcAft>
                <a:spcPts val="0"/>
              </a:spcAft>
              <a:buNone/>
            </a:pPr>
            <a:r>
              <a:rPr lang="en-US" sz="2400">
                <a:solidFill>
                  <a:srgbClr val="F9B800"/>
                </a:solidFill>
                <a:latin typeface="Montserrat SemiBold"/>
                <a:ea typeface="Montserrat SemiBold"/>
                <a:cs typeface="Montserrat SemiBold"/>
                <a:sym typeface="Montserrat SemiBold"/>
              </a:rPr>
              <a:t>Consider getting involved with or supporting climate activism.</a:t>
            </a:r>
            <a:endParaRPr sz="24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6"/>
          <p:cNvSpPr txBox="1"/>
          <p:nvPr>
            <p:ph type="ctrTitle"/>
          </p:nvPr>
        </p:nvSpPr>
        <p:spPr>
          <a:xfrm>
            <a:off x="593525" y="4384199"/>
            <a:ext cx="5459100" cy="12108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1" name="Shape 241"/>
        <p:cNvGrpSpPr/>
        <p:nvPr/>
      </p:nvGrpSpPr>
      <p:grpSpPr>
        <a:xfrm>
          <a:off x="0" y="0"/>
          <a:ext cx="0" cy="0"/>
          <a:chOff x="0" y="0"/>
          <a:chExt cx="0" cy="0"/>
        </a:xfrm>
      </p:grpSpPr>
      <p:sp>
        <p:nvSpPr>
          <p:cNvPr id="242" name="Google Shape;242;p16"/>
          <p:cNvSpPr/>
          <p:nvPr/>
        </p:nvSpPr>
        <p:spPr>
          <a:xfrm>
            <a:off x="0" y="0"/>
            <a:ext cx="6144895" cy="6858000"/>
          </a:xfrm>
          <a:custGeom>
            <a:rect b="b" l="l" r="r" t="t"/>
            <a:pathLst>
              <a:path extrusionOk="0" h="6858000" w="6144895">
                <a:moveTo>
                  <a:pt x="6144768" y="0"/>
                </a:moveTo>
                <a:lnTo>
                  <a:pt x="0" y="0"/>
                </a:lnTo>
                <a:lnTo>
                  <a:pt x="0" y="6858000"/>
                </a:lnTo>
                <a:lnTo>
                  <a:pt x="6144768" y="6858000"/>
                </a:lnTo>
                <a:lnTo>
                  <a:pt x="6144768" y="0"/>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6"/>
          <p:cNvSpPr txBox="1"/>
          <p:nvPr>
            <p:ph type="title"/>
          </p:nvPr>
        </p:nvSpPr>
        <p:spPr>
          <a:xfrm>
            <a:off x="1371600" y="300050"/>
            <a:ext cx="3392400" cy="635100"/>
          </a:xfrm>
          <a:prstGeom prst="rect">
            <a:avLst/>
          </a:prstGeom>
          <a:noFill/>
          <a:ln>
            <a:noFill/>
          </a:ln>
        </p:spPr>
        <p:txBody>
          <a:bodyPr anchorCtr="0" anchor="ctr" bIns="0" lIns="0" spcFirstLastPara="1" rIns="0" wrap="square" tIns="12050">
            <a:noAutofit/>
          </a:bodyPr>
          <a:lstStyle/>
          <a:p>
            <a:pPr indent="0" lvl="0" marL="12700" rtl="0" algn="l">
              <a:lnSpc>
                <a:spcPct val="100000"/>
              </a:lnSpc>
              <a:spcBef>
                <a:spcPts val="0"/>
              </a:spcBef>
              <a:spcAft>
                <a:spcPts val="0"/>
              </a:spcAft>
              <a:buClr>
                <a:srgbClr val="000000"/>
              </a:buClr>
              <a:buSzPts val="4000"/>
              <a:buFont typeface="Tahoma"/>
              <a:buNone/>
            </a:pPr>
            <a:r>
              <a:rPr lang="en-US" sz="3400">
                <a:solidFill>
                  <a:srgbClr val="000000"/>
                </a:solidFill>
                <a:latin typeface="Montserrat"/>
                <a:ea typeface="Montserrat"/>
                <a:cs typeface="Montserrat"/>
                <a:sym typeface="Montserrat"/>
              </a:rPr>
              <a:t>BIODIVERSITY</a:t>
            </a:r>
            <a:endParaRPr sz="3400">
              <a:latin typeface="Montserrat"/>
              <a:ea typeface="Montserrat"/>
              <a:cs typeface="Montserrat"/>
              <a:sym typeface="Montserrat"/>
            </a:endParaRPr>
          </a:p>
        </p:txBody>
      </p:sp>
      <p:sp>
        <p:nvSpPr>
          <p:cNvPr id="244" name="Google Shape;244;p16"/>
          <p:cNvSpPr txBox="1"/>
          <p:nvPr/>
        </p:nvSpPr>
        <p:spPr>
          <a:xfrm>
            <a:off x="619150" y="1282700"/>
            <a:ext cx="4775835" cy="4596765"/>
          </a:xfrm>
          <a:prstGeom prst="rect">
            <a:avLst/>
          </a:prstGeom>
          <a:noFill/>
          <a:ln>
            <a:noFill/>
          </a:ln>
        </p:spPr>
        <p:txBody>
          <a:bodyPr anchorCtr="0" anchor="t" bIns="0" lIns="0" spcFirstLastPara="1" rIns="0" wrap="square" tIns="53975">
            <a:noAutofit/>
          </a:bodyPr>
          <a:lstStyle/>
          <a:p>
            <a:pPr indent="-324485" lvl="0" marL="355600" marR="76835" rtl="0" algn="l">
              <a:lnSpc>
                <a:spcPct val="107916"/>
              </a:lnSpc>
              <a:spcBef>
                <a:spcPts val="0"/>
              </a:spcBef>
              <a:spcAft>
                <a:spcPts val="0"/>
              </a:spcAft>
              <a:buClr>
                <a:srgbClr val="FFFFFF"/>
              </a:buClr>
              <a:buSzPts val="2100"/>
              <a:buFont typeface="Montserrat Medium"/>
              <a:buChar char="•"/>
            </a:pPr>
            <a:r>
              <a:rPr lang="en-US" sz="2100">
                <a:solidFill>
                  <a:schemeClr val="dk1"/>
                </a:solidFill>
                <a:latin typeface="Montserrat Medium"/>
                <a:ea typeface="Montserrat Medium"/>
                <a:cs typeface="Montserrat Medium"/>
                <a:sym typeface="Montserrat Medium"/>
              </a:rPr>
              <a:t>The region is home to about 2.5 million insect species.</a:t>
            </a:r>
            <a:endParaRPr sz="2100">
              <a:solidFill>
                <a:schemeClr val="dk1"/>
              </a:solidFill>
              <a:latin typeface="Montserrat Medium"/>
              <a:ea typeface="Montserrat Medium"/>
              <a:cs typeface="Montserrat Medium"/>
              <a:sym typeface="Montserrat Medium"/>
            </a:endParaRPr>
          </a:p>
          <a:p>
            <a:pPr indent="-324485" lvl="0" marL="355600" marR="0" rtl="0" algn="l">
              <a:lnSpc>
                <a:spcPct val="113958"/>
              </a:lnSpc>
              <a:spcBef>
                <a:spcPts val="675"/>
              </a:spcBef>
              <a:spcAft>
                <a:spcPts val="0"/>
              </a:spcAft>
              <a:buClr>
                <a:srgbClr val="FFFFFF"/>
              </a:buClr>
              <a:buSzPts val="2100"/>
              <a:buFont typeface="Montserrat Medium"/>
              <a:buChar char="•"/>
            </a:pPr>
            <a:r>
              <a:rPr lang="en-US" sz="2100">
                <a:solidFill>
                  <a:schemeClr val="dk1"/>
                </a:solidFill>
                <a:latin typeface="Montserrat Medium"/>
                <a:ea typeface="Montserrat Medium"/>
                <a:cs typeface="Montserrat Medium"/>
                <a:sym typeface="Montserrat Medium"/>
              </a:rPr>
              <a:t>40,000 plant species, 2,200</a:t>
            </a:r>
            <a:endParaRPr sz="2100">
              <a:solidFill>
                <a:schemeClr val="dk1"/>
              </a:solidFill>
              <a:latin typeface="Montserrat Medium"/>
              <a:ea typeface="Montserrat Medium"/>
              <a:cs typeface="Montserrat Medium"/>
              <a:sym typeface="Montserrat Medium"/>
            </a:endParaRPr>
          </a:p>
          <a:p>
            <a:pPr indent="0" lvl="0" marL="355600" marR="120650" rtl="0" algn="l">
              <a:lnSpc>
                <a:spcPct val="90000"/>
              </a:lnSpc>
              <a:spcBef>
                <a:spcPts val="140"/>
              </a:spcBef>
              <a:spcAft>
                <a:spcPts val="0"/>
              </a:spcAft>
              <a:buNone/>
            </a:pPr>
            <a:r>
              <a:rPr lang="en-US" sz="2100">
                <a:solidFill>
                  <a:schemeClr val="dk1"/>
                </a:solidFill>
                <a:latin typeface="Montserrat Medium"/>
                <a:ea typeface="Montserrat Medium"/>
                <a:cs typeface="Montserrat Medium"/>
                <a:sym typeface="Montserrat Medium"/>
              </a:rPr>
              <a:t>fishes, 1,294 birds, 427  mammals, 428 amphibians, and  378 reptiles have been  scientifically classified in the  region.</a:t>
            </a:r>
            <a:endParaRPr sz="2100">
              <a:solidFill>
                <a:schemeClr val="dk1"/>
              </a:solidFill>
              <a:latin typeface="Montserrat Medium"/>
              <a:ea typeface="Montserrat Medium"/>
              <a:cs typeface="Montserrat Medium"/>
              <a:sym typeface="Montserrat Medium"/>
            </a:endParaRPr>
          </a:p>
          <a:p>
            <a:pPr indent="-324485" lvl="0" marL="355600" marR="5080" rtl="0" algn="l">
              <a:lnSpc>
                <a:spcPct val="107916"/>
              </a:lnSpc>
              <a:spcBef>
                <a:spcPts val="1055"/>
              </a:spcBef>
              <a:spcAft>
                <a:spcPts val="0"/>
              </a:spcAft>
              <a:buClr>
                <a:srgbClr val="FFFFFF"/>
              </a:buClr>
              <a:buSzPts val="2100"/>
              <a:buFont typeface="Montserrat Medium"/>
              <a:buChar char="•"/>
            </a:pPr>
            <a:r>
              <a:rPr lang="en-US" sz="2100">
                <a:solidFill>
                  <a:schemeClr val="dk1"/>
                </a:solidFill>
                <a:latin typeface="Montserrat Medium"/>
                <a:ea typeface="Montserrat Medium"/>
                <a:cs typeface="Montserrat Medium"/>
                <a:sym typeface="Montserrat Medium"/>
              </a:rPr>
              <a:t>One in five of all bird species are  found in the Amazon rainforest,  and one in five of the fish  species live in Amazonian rivers  and streams.</a:t>
            </a:r>
            <a:endParaRPr sz="2100">
              <a:solidFill>
                <a:schemeClr val="dk1"/>
              </a:solidFill>
              <a:latin typeface="Montserrat Medium"/>
              <a:ea typeface="Montserrat Medium"/>
              <a:cs typeface="Montserrat Medium"/>
              <a:sym typeface="Montserrat Medium"/>
            </a:endParaRPr>
          </a:p>
        </p:txBody>
      </p:sp>
      <p:grpSp>
        <p:nvGrpSpPr>
          <p:cNvPr id="245" name="Google Shape;245;p16"/>
          <p:cNvGrpSpPr/>
          <p:nvPr/>
        </p:nvGrpSpPr>
        <p:grpSpPr>
          <a:xfrm>
            <a:off x="349758" y="0"/>
            <a:ext cx="11842242" cy="6857997"/>
            <a:chOff x="349758" y="0"/>
            <a:chExt cx="11842242" cy="6857997"/>
          </a:xfrm>
        </p:grpSpPr>
        <p:sp>
          <p:nvSpPr>
            <p:cNvPr id="246" name="Google Shape;246;p16"/>
            <p:cNvSpPr/>
            <p:nvPr/>
          </p:nvSpPr>
          <p:spPr>
            <a:xfrm>
              <a:off x="349758" y="610362"/>
              <a:ext cx="5044440" cy="5755005"/>
            </a:xfrm>
            <a:custGeom>
              <a:rect b="b" l="l" r="r" t="t"/>
              <a:pathLst>
                <a:path extrusionOk="0" h="5755005" w="5044440">
                  <a:moveTo>
                    <a:pt x="843661" y="0"/>
                  </a:moveTo>
                  <a:lnTo>
                    <a:pt x="0" y="0"/>
                  </a:lnTo>
                </a:path>
                <a:path extrusionOk="0" h="5755005" w="5044440">
                  <a:moveTo>
                    <a:pt x="5044186" y="5754624"/>
                  </a:moveTo>
                  <a:lnTo>
                    <a:pt x="0" y="5754624"/>
                  </a:lnTo>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16"/>
            <p:cNvSpPr/>
            <p:nvPr/>
          </p:nvSpPr>
          <p:spPr>
            <a:xfrm>
              <a:off x="352806" y="593598"/>
              <a:ext cx="0" cy="5777230"/>
            </a:xfrm>
            <a:custGeom>
              <a:rect b="b" l="l" r="r" t="t"/>
              <a:pathLst>
                <a:path extrusionOk="0" h="5777230" w="120000">
                  <a:moveTo>
                    <a:pt x="0" y="5777039"/>
                  </a:moveTo>
                  <a:lnTo>
                    <a:pt x="0" y="0"/>
                  </a:lnTo>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16"/>
            <p:cNvSpPr/>
            <p:nvPr/>
          </p:nvSpPr>
          <p:spPr>
            <a:xfrm>
              <a:off x="360426" y="593598"/>
              <a:ext cx="5361940" cy="5765800"/>
            </a:xfrm>
            <a:custGeom>
              <a:rect b="b" l="l" r="r" t="t"/>
              <a:pathLst>
                <a:path extrusionOk="0" h="5765800" w="5361940">
                  <a:moveTo>
                    <a:pt x="4405884" y="0"/>
                  </a:moveTo>
                  <a:lnTo>
                    <a:pt x="5361813" y="10160"/>
                  </a:lnTo>
                </a:path>
                <a:path extrusionOk="0" h="5765800" w="5361940">
                  <a:moveTo>
                    <a:pt x="0" y="5765292"/>
                  </a:moveTo>
                  <a:lnTo>
                    <a:pt x="5361559" y="5765292"/>
                  </a:lnTo>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16"/>
            <p:cNvSpPr/>
            <p:nvPr/>
          </p:nvSpPr>
          <p:spPr>
            <a:xfrm>
              <a:off x="5718809" y="601218"/>
              <a:ext cx="0" cy="5777230"/>
            </a:xfrm>
            <a:custGeom>
              <a:rect b="b" l="l" r="r" t="t"/>
              <a:pathLst>
                <a:path extrusionOk="0" h="5777230" w="120000">
                  <a:moveTo>
                    <a:pt x="0" y="5777039"/>
                  </a:moveTo>
                  <a:lnTo>
                    <a:pt x="0" y="0"/>
                  </a:lnTo>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16"/>
            <p:cNvSpPr/>
            <p:nvPr/>
          </p:nvSpPr>
          <p:spPr>
            <a:xfrm>
              <a:off x="6096000" y="0"/>
              <a:ext cx="6096000" cy="68579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4" name="Shape 254"/>
        <p:cNvGrpSpPr/>
        <p:nvPr/>
      </p:nvGrpSpPr>
      <p:grpSpPr>
        <a:xfrm>
          <a:off x="0" y="0"/>
          <a:ext cx="0" cy="0"/>
          <a:chOff x="0" y="0"/>
          <a:chExt cx="0" cy="0"/>
        </a:xfrm>
      </p:grpSpPr>
      <p:sp>
        <p:nvSpPr>
          <p:cNvPr id="255" name="Google Shape;255;p17"/>
          <p:cNvSpPr/>
          <p:nvPr/>
        </p:nvSpPr>
        <p:spPr>
          <a:xfrm>
            <a:off x="5410200" y="0"/>
            <a:ext cx="6781800" cy="6858000"/>
          </a:xfrm>
          <a:custGeom>
            <a:rect b="b" l="l" r="r" t="t"/>
            <a:pathLst>
              <a:path extrusionOk="0" h="6858000" w="6781800">
                <a:moveTo>
                  <a:pt x="6781800" y="0"/>
                </a:moveTo>
                <a:lnTo>
                  <a:pt x="0" y="0"/>
                </a:lnTo>
                <a:lnTo>
                  <a:pt x="0" y="6857998"/>
                </a:lnTo>
                <a:lnTo>
                  <a:pt x="6781800" y="6857998"/>
                </a:lnTo>
                <a:lnTo>
                  <a:pt x="6781800" y="0"/>
                </a:lnTo>
                <a:close/>
              </a:path>
            </a:pathLst>
          </a:custGeom>
          <a:solidFill>
            <a:srgbClr val="F9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17"/>
          <p:cNvSpPr txBox="1"/>
          <p:nvPr>
            <p:ph type="title"/>
          </p:nvPr>
        </p:nvSpPr>
        <p:spPr>
          <a:xfrm>
            <a:off x="6884025" y="541775"/>
            <a:ext cx="4468500" cy="573900"/>
          </a:xfrm>
          <a:prstGeom prst="rect">
            <a:avLst/>
          </a:prstGeom>
          <a:noFill/>
          <a:ln>
            <a:noFill/>
          </a:ln>
        </p:spPr>
        <p:txBody>
          <a:bodyPr anchorCtr="0" anchor="ctr" bIns="0" lIns="0" spcFirstLastPara="1" rIns="0" wrap="square" tIns="12700">
            <a:noAutofit/>
          </a:bodyPr>
          <a:lstStyle/>
          <a:p>
            <a:pPr indent="0" lvl="0" marL="12700" rtl="0" algn="l">
              <a:lnSpc>
                <a:spcPct val="100000"/>
              </a:lnSpc>
              <a:spcBef>
                <a:spcPts val="0"/>
              </a:spcBef>
              <a:spcAft>
                <a:spcPts val="0"/>
              </a:spcAft>
              <a:buClr>
                <a:srgbClr val="252525"/>
              </a:buClr>
              <a:buSzPts val="3600"/>
              <a:buFont typeface="Calibri"/>
              <a:buNone/>
            </a:pPr>
            <a:r>
              <a:rPr lang="en-US" sz="3200">
                <a:solidFill>
                  <a:srgbClr val="252525"/>
                </a:solidFill>
                <a:latin typeface="Montserrat"/>
                <a:ea typeface="Montserrat"/>
                <a:cs typeface="Montserrat"/>
                <a:sym typeface="Montserrat"/>
              </a:rPr>
              <a:t>MEDICINAL PLANTS</a:t>
            </a:r>
            <a:endParaRPr sz="3200">
              <a:latin typeface="Montserrat"/>
              <a:ea typeface="Montserrat"/>
              <a:cs typeface="Montserrat"/>
              <a:sym typeface="Montserrat"/>
            </a:endParaRPr>
          </a:p>
        </p:txBody>
      </p:sp>
      <p:grpSp>
        <p:nvGrpSpPr>
          <p:cNvPr id="257" name="Google Shape;257;p17"/>
          <p:cNvGrpSpPr/>
          <p:nvPr/>
        </p:nvGrpSpPr>
        <p:grpSpPr>
          <a:xfrm>
            <a:off x="230886" y="220218"/>
            <a:ext cx="11742547" cy="6422263"/>
            <a:chOff x="230886" y="220218"/>
            <a:chExt cx="11742547" cy="6422263"/>
          </a:xfrm>
        </p:grpSpPr>
        <p:sp>
          <p:nvSpPr>
            <p:cNvPr id="258" name="Google Shape;258;p17"/>
            <p:cNvSpPr/>
            <p:nvPr/>
          </p:nvSpPr>
          <p:spPr>
            <a:xfrm>
              <a:off x="281939" y="251460"/>
              <a:ext cx="5975604" cy="63642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7"/>
            <p:cNvSpPr/>
            <p:nvPr/>
          </p:nvSpPr>
          <p:spPr>
            <a:xfrm>
              <a:off x="230886" y="241553"/>
              <a:ext cx="5195570" cy="6387465"/>
            </a:xfrm>
            <a:custGeom>
              <a:rect b="b" l="l" r="r" t="t"/>
              <a:pathLst>
                <a:path extrusionOk="0" h="6387465" w="5195570">
                  <a:moveTo>
                    <a:pt x="5195316" y="0"/>
                  </a:moveTo>
                  <a:lnTo>
                    <a:pt x="0" y="0"/>
                  </a:lnTo>
                </a:path>
                <a:path extrusionOk="0" h="6387465" w="5195570">
                  <a:moveTo>
                    <a:pt x="5195316" y="6387084"/>
                  </a:moveTo>
                  <a:lnTo>
                    <a:pt x="0" y="6387084"/>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17"/>
            <p:cNvSpPr/>
            <p:nvPr/>
          </p:nvSpPr>
          <p:spPr>
            <a:xfrm>
              <a:off x="244601" y="230886"/>
              <a:ext cx="0" cy="6411595"/>
            </a:xfrm>
            <a:custGeom>
              <a:rect b="b" l="l" r="r" t="t"/>
              <a:pathLst>
                <a:path extrusionOk="0" h="6411595" w="120000">
                  <a:moveTo>
                    <a:pt x="0" y="6411137"/>
                  </a:moveTo>
                  <a:lnTo>
                    <a:pt x="0" y="0"/>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17"/>
            <p:cNvSpPr/>
            <p:nvPr/>
          </p:nvSpPr>
          <p:spPr>
            <a:xfrm>
              <a:off x="5409438" y="230886"/>
              <a:ext cx="6563995" cy="6393180"/>
            </a:xfrm>
            <a:custGeom>
              <a:rect b="b" l="l" r="r" t="t"/>
              <a:pathLst>
                <a:path extrusionOk="0" h="6393180" w="6563995">
                  <a:moveTo>
                    <a:pt x="1524" y="0"/>
                  </a:moveTo>
                  <a:lnTo>
                    <a:pt x="6563867" y="0"/>
                  </a:lnTo>
                </a:path>
                <a:path extrusionOk="0" h="6393180" w="6563995">
                  <a:moveTo>
                    <a:pt x="0" y="6393180"/>
                  </a:moveTo>
                  <a:lnTo>
                    <a:pt x="6562471" y="6393180"/>
                  </a:lnTo>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7"/>
            <p:cNvSpPr/>
            <p:nvPr/>
          </p:nvSpPr>
          <p:spPr>
            <a:xfrm>
              <a:off x="11956542" y="220218"/>
              <a:ext cx="0" cy="6411595"/>
            </a:xfrm>
            <a:custGeom>
              <a:rect b="b" l="l" r="r" t="t"/>
              <a:pathLst>
                <a:path extrusionOk="0" h="6411595" w="120000">
                  <a:moveTo>
                    <a:pt x="0" y="6411137"/>
                  </a:moveTo>
                  <a:lnTo>
                    <a:pt x="0" y="0"/>
                  </a:lnTo>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17"/>
            <p:cNvSpPr/>
            <p:nvPr/>
          </p:nvSpPr>
          <p:spPr>
            <a:xfrm>
              <a:off x="10695431" y="5352287"/>
              <a:ext cx="1260475" cy="1260475"/>
            </a:xfrm>
            <a:custGeom>
              <a:rect b="b" l="l" r="r" t="t"/>
              <a:pathLst>
                <a:path extrusionOk="0" h="1260475" w="1260475">
                  <a:moveTo>
                    <a:pt x="1260348" y="0"/>
                  </a:moveTo>
                  <a:lnTo>
                    <a:pt x="0" y="1260348"/>
                  </a:lnTo>
                  <a:lnTo>
                    <a:pt x="1260348" y="1260348"/>
                  </a:lnTo>
                  <a:lnTo>
                    <a:pt x="126034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4" name="Google Shape;264;p17"/>
          <p:cNvSpPr txBox="1"/>
          <p:nvPr/>
        </p:nvSpPr>
        <p:spPr>
          <a:xfrm>
            <a:off x="6810555" y="1472495"/>
            <a:ext cx="4737000" cy="4303500"/>
          </a:xfrm>
          <a:prstGeom prst="rect">
            <a:avLst/>
          </a:prstGeom>
          <a:noFill/>
          <a:ln>
            <a:noFill/>
          </a:ln>
        </p:spPr>
        <p:txBody>
          <a:bodyPr anchorCtr="0" anchor="t" bIns="0" lIns="0" spcFirstLastPara="1" rIns="0" wrap="square" tIns="12050">
            <a:noAutofit/>
          </a:bodyPr>
          <a:lstStyle/>
          <a:p>
            <a:pPr indent="-330835" lvl="0" marL="355600" marR="75565" rtl="0" algn="l">
              <a:lnSpc>
                <a:spcPct val="100000"/>
              </a:lnSpc>
              <a:spcBef>
                <a:spcPts val="0"/>
              </a:spcBef>
              <a:spcAft>
                <a:spcPts val="0"/>
              </a:spcAft>
              <a:buClr>
                <a:schemeClr val="dk1"/>
              </a:buClr>
              <a:buSzPts val="2000"/>
              <a:buFont typeface="Montserrat Medium"/>
              <a:buChar char="▪"/>
            </a:pPr>
            <a:r>
              <a:rPr lang="en-US" sz="2000">
                <a:solidFill>
                  <a:schemeClr val="dk1"/>
                </a:solidFill>
                <a:latin typeface="Montserrat Medium"/>
                <a:ea typeface="Montserrat Medium"/>
                <a:cs typeface="Montserrat Medium"/>
                <a:sym typeface="Montserrat Medium"/>
              </a:rPr>
              <a:t>Scientists believe that less than  half of 1% of flowering plant  species have been studied in detail  for their medicinal potential.</a:t>
            </a:r>
            <a:endParaRPr sz="2000">
              <a:solidFill>
                <a:schemeClr val="dk1"/>
              </a:solidFill>
              <a:latin typeface="Montserrat Medium"/>
              <a:ea typeface="Montserrat Medium"/>
              <a:cs typeface="Montserrat Medium"/>
              <a:sym typeface="Montserrat Medium"/>
            </a:endParaRPr>
          </a:p>
          <a:p>
            <a:pPr indent="-330835" lvl="0" marL="355600" marR="48260" rtl="0" algn="just">
              <a:lnSpc>
                <a:spcPct val="100000"/>
              </a:lnSpc>
              <a:spcBef>
                <a:spcPts val="1000"/>
              </a:spcBef>
              <a:spcAft>
                <a:spcPts val="0"/>
              </a:spcAft>
              <a:buClr>
                <a:schemeClr val="dk1"/>
              </a:buClr>
              <a:buSzPts val="2000"/>
              <a:buFont typeface="Montserrat Medium"/>
              <a:buChar char="▪"/>
            </a:pPr>
            <a:r>
              <a:rPr lang="en-US" sz="2000">
                <a:solidFill>
                  <a:schemeClr val="dk1"/>
                </a:solidFill>
                <a:latin typeface="Montserrat Medium"/>
                <a:ea typeface="Montserrat Medium"/>
                <a:cs typeface="Montserrat Medium"/>
                <a:sym typeface="Montserrat Medium"/>
              </a:rPr>
              <a:t>So far, this includes plants that can  be used for AIDS, cancer, diabetes,  arthritis, multiple sclerosis and</a:t>
            </a:r>
            <a:endParaRPr sz="2000">
              <a:solidFill>
                <a:schemeClr val="dk1"/>
              </a:solidFill>
              <a:latin typeface="Montserrat Medium"/>
              <a:ea typeface="Montserrat Medium"/>
              <a:cs typeface="Montserrat Medium"/>
              <a:sym typeface="Montserrat Medium"/>
            </a:endParaRPr>
          </a:p>
          <a:p>
            <a:pPr indent="0" lvl="0" marL="355600" marR="74295" rtl="0" algn="just">
              <a:lnSpc>
                <a:spcPct val="100000"/>
              </a:lnSpc>
              <a:spcBef>
                <a:spcPts val="0"/>
              </a:spcBef>
              <a:spcAft>
                <a:spcPts val="0"/>
              </a:spcAft>
              <a:buNone/>
            </a:pPr>
            <a:r>
              <a:rPr lang="en-US" sz="2000">
                <a:solidFill>
                  <a:schemeClr val="dk1"/>
                </a:solidFill>
                <a:latin typeface="Montserrat Medium"/>
                <a:ea typeface="Montserrat Medium"/>
                <a:cs typeface="Montserrat Medium"/>
                <a:sym typeface="Montserrat Medium"/>
              </a:rPr>
              <a:t>Alzheimer’s drugs and cures, and  hopefully many more in the future.</a:t>
            </a:r>
            <a:endParaRPr sz="20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8" name="Shape 268"/>
        <p:cNvGrpSpPr/>
        <p:nvPr/>
      </p:nvGrpSpPr>
      <p:grpSpPr>
        <a:xfrm>
          <a:off x="0" y="0"/>
          <a:ext cx="0" cy="0"/>
          <a:chOff x="0" y="0"/>
          <a:chExt cx="0" cy="0"/>
        </a:xfrm>
      </p:grpSpPr>
      <p:grpSp>
        <p:nvGrpSpPr>
          <p:cNvPr id="269" name="Google Shape;269;p18"/>
          <p:cNvGrpSpPr/>
          <p:nvPr/>
        </p:nvGrpSpPr>
        <p:grpSpPr>
          <a:xfrm>
            <a:off x="0" y="0"/>
            <a:ext cx="12192000" cy="6857999"/>
            <a:chOff x="0" y="0"/>
            <a:chExt cx="12192000" cy="6857999"/>
          </a:xfrm>
        </p:grpSpPr>
        <p:sp>
          <p:nvSpPr>
            <p:cNvPr id="270" name="Google Shape;270;p18"/>
            <p:cNvSpPr/>
            <p:nvPr/>
          </p:nvSpPr>
          <p:spPr>
            <a:xfrm>
              <a:off x="0" y="0"/>
              <a:ext cx="12192000" cy="68579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8"/>
            <p:cNvSpPr/>
            <p:nvPr/>
          </p:nvSpPr>
          <p:spPr>
            <a:xfrm>
              <a:off x="0" y="0"/>
              <a:ext cx="4544568"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2" name="Google Shape;272;p18"/>
          <p:cNvSpPr txBox="1"/>
          <p:nvPr>
            <p:ph type="title"/>
          </p:nvPr>
        </p:nvSpPr>
        <p:spPr>
          <a:xfrm>
            <a:off x="608177" y="438403"/>
            <a:ext cx="3484879" cy="1068070"/>
          </a:xfrm>
          <a:prstGeom prst="rect">
            <a:avLst/>
          </a:prstGeom>
          <a:noFill/>
          <a:ln>
            <a:noFill/>
          </a:ln>
        </p:spPr>
        <p:txBody>
          <a:bodyPr anchorCtr="0" anchor="ctr" bIns="0" lIns="0" spcFirstLastPara="1" rIns="0" wrap="square" tIns="74275">
            <a:noAutofit/>
          </a:bodyPr>
          <a:lstStyle/>
          <a:p>
            <a:pPr indent="0" lvl="0" marL="12700" marR="5080" rtl="0" algn="l">
              <a:lnSpc>
                <a:spcPct val="108055"/>
              </a:lnSpc>
              <a:spcBef>
                <a:spcPts val="0"/>
              </a:spcBef>
              <a:spcAft>
                <a:spcPts val="0"/>
              </a:spcAft>
              <a:buClr>
                <a:srgbClr val="F9B800"/>
              </a:buClr>
              <a:buSzPts val="3600"/>
              <a:buFont typeface="Tahoma"/>
              <a:buNone/>
            </a:pPr>
            <a:r>
              <a:rPr lang="en-US" sz="3300">
                <a:solidFill>
                  <a:srgbClr val="F9B800"/>
                </a:solidFill>
                <a:latin typeface="Montserrat"/>
                <a:ea typeface="Montserrat"/>
                <a:cs typeface="Montserrat"/>
                <a:sym typeface="Montserrat"/>
              </a:rPr>
              <a:t>PEOPLE &amp;  COMMUNITIES</a:t>
            </a:r>
            <a:endParaRPr sz="3300">
              <a:latin typeface="Montserrat"/>
              <a:ea typeface="Montserrat"/>
              <a:cs typeface="Montserrat"/>
              <a:sym typeface="Montserrat"/>
            </a:endParaRPr>
          </a:p>
        </p:txBody>
      </p:sp>
      <p:sp>
        <p:nvSpPr>
          <p:cNvPr id="273" name="Google Shape;273;p18"/>
          <p:cNvSpPr txBox="1"/>
          <p:nvPr/>
        </p:nvSpPr>
        <p:spPr>
          <a:xfrm>
            <a:off x="521087" y="2109553"/>
            <a:ext cx="3866400" cy="4139700"/>
          </a:xfrm>
          <a:prstGeom prst="rect">
            <a:avLst/>
          </a:prstGeom>
          <a:noFill/>
          <a:ln>
            <a:noFill/>
          </a:ln>
        </p:spPr>
        <p:txBody>
          <a:bodyPr anchorCtr="0" anchor="t" bIns="0" lIns="0" spcFirstLastPara="1" rIns="0" wrap="square" tIns="48875">
            <a:noAutofit/>
          </a:bodyPr>
          <a:lstStyle/>
          <a:p>
            <a:pPr indent="0" lvl="0" marL="12700" marR="5080" rtl="0" algn="l">
              <a:lnSpc>
                <a:spcPct val="90000"/>
              </a:lnSpc>
              <a:spcBef>
                <a:spcPts val="0"/>
              </a:spcBef>
              <a:spcAft>
                <a:spcPts val="0"/>
              </a:spcAft>
              <a:buNone/>
            </a:pPr>
            <a:r>
              <a:rPr lang="en-US" sz="2100">
                <a:solidFill>
                  <a:srgbClr val="FFFFFF"/>
                </a:solidFill>
                <a:latin typeface="Montserrat Medium"/>
                <a:ea typeface="Montserrat Medium"/>
                <a:cs typeface="Montserrat Medium"/>
                <a:sym typeface="Montserrat Medium"/>
              </a:rPr>
              <a:t>More than 30 million people,  including 350 indigenous  and ethnic groups, live in  the Amazon and depend on  nature for agriculture,  clothing and traditional  medicines.</a:t>
            </a:r>
            <a:endParaRPr sz="2100">
              <a:solidFill>
                <a:schemeClr val="dk1"/>
              </a:solidFill>
              <a:latin typeface="Montserrat Medium"/>
              <a:ea typeface="Montserrat Medium"/>
              <a:cs typeface="Montserrat Medium"/>
              <a:sym typeface="Montserrat Medium"/>
            </a:endParaRPr>
          </a:p>
          <a:p>
            <a:pPr indent="0" lvl="0" marL="12700" marR="12065" rtl="0" algn="l">
              <a:lnSpc>
                <a:spcPct val="90000"/>
              </a:lnSpc>
              <a:spcBef>
                <a:spcPts val="1000"/>
              </a:spcBef>
              <a:spcAft>
                <a:spcPts val="0"/>
              </a:spcAft>
              <a:buNone/>
            </a:pPr>
            <a:r>
              <a:rPr lang="en-US" sz="2100">
                <a:solidFill>
                  <a:srgbClr val="FFFFFF"/>
                </a:solidFill>
                <a:latin typeface="Montserrat Medium"/>
                <a:ea typeface="Montserrat Medium"/>
                <a:cs typeface="Montserrat Medium"/>
                <a:sym typeface="Montserrat Medium"/>
              </a:rPr>
              <a:t>Most live in large urban  centres, but all residents  rely on the Amazon’s natural  bounty for food, shelter and  livelihoods.</a:t>
            </a:r>
            <a:endParaRPr sz="2100">
              <a:solidFill>
                <a:schemeClr val="dk1"/>
              </a:solidFill>
              <a:latin typeface="Montserrat Medium"/>
              <a:ea typeface="Montserrat Medium"/>
              <a:cs typeface="Montserrat Medium"/>
              <a:sym typeface="Montserrat Medium"/>
            </a:endParaRPr>
          </a:p>
        </p:txBody>
      </p:sp>
      <p:sp>
        <p:nvSpPr>
          <p:cNvPr id="274" name="Google Shape;274;p18"/>
          <p:cNvSpPr/>
          <p:nvPr/>
        </p:nvSpPr>
        <p:spPr>
          <a:xfrm>
            <a:off x="438150" y="1680210"/>
            <a:ext cx="4032250" cy="0"/>
          </a:xfrm>
          <a:custGeom>
            <a:rect b="b" l="l" r="r" t="t"/>
            <a:pathLst>
              <a:path extrusionOk="0" h="120000" w="4032250">
                <a:moveTo>
                  <a:pt x="0" y="0"/>
                </a:moveTo>
                <a:lnTo>
                  <a:pt x="4031869" y="0"/>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8" name="Shape 278"/>
        <p:cNvGrpSpPr/>
        <p:nvPr/>
      </p:nvGrpSpPr>
      <p:grpSpPr>
        <a:xfrm>
          <a:off x="0" y="0"/>
          <a:ext cx="0" cy="0"/>
          <a:chOff x="0" y="0"/>
          <a:chExt cx="0" cy="0"/>
        </a:xfrm>
      </p:grpSpPr>
      <p:grpSp>
        <p:nvGrpSpPr>
          <p:cNvPr id="279" name="Google Shape;279;p19"/>
          <p:cNvGrpSpPr/>
          <p:nvPr/>
        </p:nvGrpSpPr>
        <p:grpSpPr>
          <a:xfrm>
            <a:off x="0" y="0"/>
            <a:ext cx="12192000" cy="6857996"/>
            <a:chOff x="0" y="0"/>
            <a:chExt cx="12192000" cy="6857996"/>
          </a:xfrm>
        </p:grpSpPr>
        <p:sp>
          <p:nvSpPr>
            <p:cNvPr id="280" name="Google Shape;280;p19"/>
            <p:cNvSpPr/>
            <p:nvPr/>
          </p:nvSpPr>
          <p:spPr>
            <a:xfrm>
              <a:off x="0" y="0"/>
              <a:ext cx="12192000" cy="68579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9"/>
            <p:cNvSpPr/>
            <p:nvPr/>
          </p:nvSpPr>
          <p:spPr>
            <a:xfrm>
              <a:off x="4250435" y="2639567"/>
              <a:ext cx="4109085" cy="1579245"/>
            </a:xfrm>
            <a:custGeom>
              <a:rect b="b" l="l" r="r" t="t"/>
              <a:pathLst>
                <a:path extrusionOk="0" h="1579245" w="4109084">
                  <a:moveTo>
                    <a:pt x="4108704" y="0"/>
                  </a:moveTo>
                  <a:lnTo>
                    <a:pt x="0" y="0"/>
                  </a:lnTo>
                  <a:lnTo>
                    <a:pt x="0" y="1578863"/>
                  </a:lnTo>
                  <a:lnTo>
                    <a:pt x="4108704" y="1578863"/>
                  </a:lnTo>
                  <a:lnTo>
                    <a:pt x="4108704" y="0"/>
                  </a:lnTo>
                  <a:close/>
                </a:path>
              </a:pathLst>
            </a:custGeom>
            <a:solidFill>
              <a:srgbClr val="000000">
                <a:alpha val="5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2" name="Google Shape;282;p19"/>
          <p:cNvSpPr txBox="1"/>
          <p:nvPr>
            <p:ph type="title"/>
          </p:nvPr>
        </p:nvSpPr>
        <p:spPr>
          <a:xfrm>
            <a:off x="4984250" y="2828925"/>
            <a:ext cx="2687400" cy="845100"/>
          </a:xfrm>
          <a:prstGeom prst="rect">
            <a:avLst/>
          </a:prstGeom>
          <a:noFill/>
          <a:ln>
            <a:noFill/>
          </a:ln>
        </p:spPr>
        <p:txBody>
          <a:bodyPr anchorCtr="0" anchor="ctr" bIns="0" lIns="0" spcFirstLastPara="1" rIns="0" wrap="square" tIns="12050">
            <a:noAutofit/>
          </a:bodyPr>
          <a:lstStyle/>
          <a:p>
            <a:pPr indent="0" lvl="0" marL="12700" rtl="0" algn="ctr">
              <a:lnSpc>
                <a:spcPct val="100000"/>
              </a:lnSpc>
              <a:spcBef>
                <a:spcPts val="0"/>
              </a:spcBef>
              <a:spcAft>
                <a:spcPts val="0"/>
              </a:spcAft>
              <a:buClr>
                <a:srgbClr val="F9B800"/>
              </a:buClr>
              <a:buSzPts val="4000"/>
              <a:buFont typeface="Tahoma"/>
              <a:buNone/>
            </a:pPr>
            <a:r>
              <a:rPr lang="en-US" sz="4000">
                <a:solidFill>
                  <a:srgbClr val="F9B800"/>
                </a:solidFill>
                <a:latin typeface="Montserrat"/>
                <a:ea typeface="Montserrat"/>
                <a:cs typeface="Montserrat"/>
                <a:sym typeface="Montserrat"/>
              </a:rPr>
              <a:t>THREATS</a:t>
            </a:r>
            <a:endParaRPr sz="4000">
              <a:latin typeface="Montserrat"/>
              <a:ea typeface="Montserrat"/>
              <a:cs typeface="Montserrat"/>
              <a:sym typeface="Montserrat"/>
            </a:endParaRPr>
          </a:p>
        </p:txBody>
      </p:sp>
      <p:sp>
        <p:nvSpPr>
          <p:cNvPr id="283" name="Google Shape;283;p19"/>
          <p:cNvSpPr/>
          <p:nvPr/>
        </p:nvSpPr>
        <p:spPr>
          <a:xfrm>
            <a:off x="4984241" y="3725417"/>
            <a:ext cx="2687320" cy="0"/>
          </a:xfrm>
          <a:custGeom>
            <a:rect b="b" l="l" r="r" t="t"/>
            <a:pathLst>
              <a:path extrusionOk="0" h="120000" w="2687320">
                <a:moveTo>
                  <a:pt x="0" y="0"/>
                </a:moveTo>
                <a:lnTo>
                  <a:pt x="2686939" y="0"/>
                </a:lnTo>
              </a:path>
            </a:pathLst>
          </a:custGeom>
          <a:noFill/>
          <a:ln cap="flat" cmpd="sng" w="259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7" name="Shape 287"/>
        <p:cNvGrpSpPr/>
        <p:nvPr/>
      </p:nvGrpSpPr>
      <p:grpSpPr>
        <a:xfrm>
          <a:off x="0" y="0"/>
          <a:ext cx="0" cy="0"/>
          <a:chOff x="0" y="0"/>
          <a:chExt cx="0" cy="0"/>
        </a:xfrm>
      </p:grpSpPr>
      <p:grpSp>
        <p:nvGrpSpPr>
          <p:cNvPr id="288" name="Google Shape;288;p20"/>
          <p:cNvGrpSpPr/>
          <p:nvPr/>
        </p:nvGrpSpPr>
        <p:grpSpPr>
          <a:xfrm>
            <a:off x="0" y="0"/>
            <a:ext cx="12192000" cy="6857999"/>
            <a:chOff x="0" y="0"/>
            <a:chExt cx="12192000" cy="6857999"/>
          </a:xfrm>
        </p:grpSpPr>
        <p:sp>
          <p:nvSpPr>
            <p:cNvPr id="289" name="Google Shape;289;p20"/>
            <p:cNvSpPr/>
            <p:nvPr/>
          </p:nvSpPr>
          <p:spPr>
            <a:xfrm>
              <a:off x="0" y="0"/>
              <a:ext cx="12191998"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20"/>
            <p:cNvSpPr/>
            <p:nvPr/>
          </p:nvSpPr>
          <p:spPr>
            <a:xfrm>
              <a:off x="6736080" y="0"/>
              <a:ext cx="5455920" cy="6857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1" name="Google Shape;291;p20"/>
          <p:cNvSpPr txBox="1"/>
          <p:nvPr>
            <p:ph type="title"/>
          </p:nvPr>
        </p:nvSpPr>
        <p:spPr>
          <a:xfrm>
            <a:off x="7820520" y="482158"/>
            <a:ext cx="3889500" cy="635100"/>
          </a:xfrm>
          <a:prstGeom prst="rect">
            <a:avLst/>
          </a:prstGeom>
          <a:noFill/>
          <a:ln>
            <a:noFill/>
          </a:ln>
        </p:spPr>
        <p:txBody>
          <a:bodyPr anchorCtr="0" anchor="ctr" bIns="0" lIns="0" spcFirstLastPara="1" rIns="0" wrap="square" tIns="12050">
            <a:noAutofit/>
          </a:bodyPr>
          <a:lstStyle/>
          <a:p>
            <a:pPr indent="0" lvl="0" marL="12700" rtl="0" algn="r">
              <a:lnSpc>
                <a:spcPct val="100000"/>
              </a:lnSpc>
              <a:spcBef>
                <a:spcPts val="0"/>
              </a:spcBef>
              <a:spcAft>
                <a:spcPts val="0"/>
              </a:spcAft>
              <a:buClr>
                <a:srgbClr val="F9B800"/>
              </a:buClr>
              <a:buSzPts val="4000"/>
              <a:buFont typeface="Calibri"/>
              <a:buNone/>
            </a:pPr>
            <a:r>
              <a:rPr lang="en-US" sz="3100">
                <a:solidFill>
                  <a:srgbClr val="F9B800"/>
                </a:solidFill>
                <a:latin typeface="Montserrat"/>
                <a:ea typeface="Montserrat"/>
                <a:cs typeface="Montserrat"/>
                <a:sym typeface="Montserrat"/>
              </a:rPr>
              <a:t>DEFORESTATION</a:t>
            </a:r>
            <a:endParaRPr sz="3100">
              <a:latin typeface="Montserrat"/>
              <a:ea typeface="Montserrat"/>
              <a:cs typeface="Montserrat"/>
              <a:sym typeface="Montserrat"/>
            </a:endParaRPr>
          </a:p>
        </p:txBody>
      </p:sp>
      <p:sp>
        <p:nvSpPr>
          <p:cNvPr id="292" name="Google Shape;292;p20"/>
          <p:cNvSpPr txBox="1"/>
          <p:nvPr/>
        </p:nvSpPr>
        <p:spPr>
          <a:xfrm>
            <a:off x="7828533" y="1989582"/>
            <a:ext cx="3873500" cy="3938904"/>
          </a:xfrm>
          <a:prstGeom prst="rect">
            <a:avLst/>
          </a:prstGeom>
          <a:noFill/>
          <a:ln>
            <a:noFill/>
          </a:ln>
        </p:spPr>
        <p:txBody>
          <a:bodyPr anchorCtr="0" anchor="t" bIns="0" lIns="0" spcFirstLastPara="1" rIns="0" wrap="square" tIns="12700">
            <a:noAutofit/>
          </a:bodyPr>
          <a:lstStyle/>
          <a:p>
            <a:pPr indent="0" lvl="0" marL="0" rtl="0" algn="r">
              <a:spcBef>
                <a:spcPts val="0"/>
              </a:spcBef>
              <a:spcAft>
                <a:spcPts val="0"/>
              </a:spcAft>
              <a:buNone/>
            </a:pPr>
            <a:r>
              <a:rPr lang="en-US" sz="2100">
                <a:solidFill>
                  <a:srgbClr val="FFFFFF"/>
                </a:solidFill>
                <a:latin typeface="Montserrat Medium"/>
                <a:ea typeface="Montserrat Medium"/>
                <a:cs typeface="Montserrat Medium"/>
                <a:sym typeface="Montserrat Medium"/>
              </a:rPr>
              <a:t>Deforestation of the Amazon rainforest can be attributed</a:t>
            </a:r>
            <a:r>
              <a:rPr lang="en-US" sz="2100">
                <a:solidFill>
                  <a:srgbClr val="FFFFFF"/>
                </a:solidFill>
                <a:latin typeface="Montserrat Medium"/>
                <a:ea typeface="Montserrat Medium"/>
                <a:cs typeface="Montserrat Medium"/>
                <a:sym typeface="Montserrat Medium"/>
              </a:rPr>
              <a:t> </a:t>
            </a:r>
            <a:r>
              <a:rPr lang="en-US" sz="2100">
                <a:solidFill>
                  <a:srgbClr val="FFFFFF"/>
                </a:solidFill>
                <a:latin typeface="Montserrat Medium"/>
                <a:ea typeface="Montserrat Medium"/>
                <a:cs typeface="Montserrat Medium"/>
                <a:sym typeface="Montserrat Medium"/>
              </a:rPr>
              <a:t>to many different factors at local, national, and international levels.</a:t>
            </a:r>
            <a:endParaRPr sz="2100">
              <a:solidFill>
                <a:srgbClr val="FFFFFF"/>
              </a:solidFill>
              <a:latin typeface="Montserrat Medium"/>
              <a:ea typeface="Montserrat Medium"/>
              <a:cs typeface="Montserrat Medium"/>
              <a:sym typeface="Montserrat Medium"/>
            </a:endParaRPr>
          </a:p>
          <a:p>
            <a:pPr indent="0" lvl="0" marL="0" rtl="0" algn="r">
              <a:spcBef>
                <a:spcPts val="0"/>
              </a:spcBef>
              <a:spcAft>
                <a:spcPts val="0"/>
              </a:spcAft>
              <a:buNone/>
            </a:pPr>
            <a:r>
              <a:t/>
            </a:r>
            <a:endParaRPr sz="2100">
              <a:solidFill>
                <a:srgbClr val="FFFFFF"/>
              </a:solidFill>
              <a:latin typeface="Montserrat Medium"/>
              <a:ea typeface="Montserrat Medium"/>
              <a:cs typeface="Montserrat Medium"/>
              <a:sym typeface="Montserrat Medium"/>
            </a:endParaRPr>
          </a:p>
          <a:p>
            <a:pPr indent="0" lvl="0" marL="0" rtl="0" algn="r">
              <a:spcBef>
                <a:spcPts val="0"/>
              </a:spcBef>
              <a:spcAft>
                <a:spcPts val="0"/>
              </a:spcAft>
              <a:buNone/>
            </a:pPr>
            <a:r>
              <a:rPr lang="en-US" sz="2100">
                <a:solidFill>
                  <a:srgbClr val="FFFFFF"/>
                </a:solidFill>
                <a:latin typeface="Montserrat Medium"/>
                <a:ea typeface="Montserrat Medium"/>
                <a:cs typeface="Montserrat Medium"/>
                <a:sym typeface="Montserrat Medium"/>
              </a:rPr>
              <a:t>The main sources of  deforestation in the Amazon  are human settlement and  development of the land.</a:t>
            </a:r>
            <a:endParaRPr sz="2300">
              <a:solidFill>
                <a:srgbClr val="FFFFFF"/>
              </a:solidFill>
              <a:latin typeface="Montserrat Medium"/>
              <a:ea typeface="Montserrat Medium"/>
              <a:cs typeface="Montserrat Medium"/>
              <a:sym typeface="Montserrat Medium"/>
            </a:endParaRPr>
          </a:p>
        </p:txBody>
      </p:sp>
      <p:sp>
        <p:nvSpPr>
          <p:cNvPr id="293" name="Google Shape;293;p20"/>
          <p:cNvSpPr/>
          <p:nvPr/>
        </p:nvSpPr>
        <p:spPr>
          <a:xfrm>
            <a:off x="8433054" y="1277874"/>
            <a:ext cx="3348354" cy="0"/>
          </a:xfrm>
          <a:custGeom>
            <a:rect b="b" l="l" r="r" t="t"/>
            <a:pathLst>
              <a:path extrusionOk="0" h="120000" w="3348354">
                <a:moveTo>
                  <a:pt x="0" y="0"/>
                </a:moveTo>
                <a:lnTo>
                  <a:pt x="3347974" y="0"/>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7" name="Shape 297"/>
        <p:cNvGrpSpPr/>
        <p:nvPr/>
      </p:nvGrpSpPr>
      <p:grpSpPr>
        <a:xfrm>
          <a:off x="0" y="0"/>
          <a:ext cx="0" cy="0"/>
          <a:chOff x="0" y="0"/>
          <a:chExt cx="0" cy="0"/>
        </a:xfrm>
      </p:grpSpPr>
      <p:grpSp>
        <p:nvGrpSpPr>
          <p:cNvPr id="298" name="Google Shape;298;p21"/>
          <p:cNvGrpSpPr/>
          <p:nvPr/>
        </p:nvGrpSpPr>
        <p:grpSpPr>
          <a:xfrm>
            <a:off x="0" y="0"/>
            <a:ext cx="12192000" cy="6857999"/>
            <a:chOff x="0" y="0"/>
            <a:chExt cx="12192000" cy="6857999"/>
          </a:xfrm>
        </p:grpSpPr>
        <p:sp>
          <p:nvSpPr>
            <p:cNvPr id="299" name="Google Shape;299;p21"/>
            <p:cNvSpPr/>
            <p:nvPr/>
          </p:nvSpPr>
          <p:spPr>
            <a:xfrm>
              <a:off x="0" y="0"/>
              <a:ext cx="12192000" cy="68579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21"/>
            <p:cNvSpPr/>
            <p:nvPr/>
          </p:nvSpPr>
          <p:spPr>
            <a:xfrm>
              <a:off x="0" y="0"/>
              <a:ext cx="4544568" cy="685799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1" name="Google Shape;301;p21"/>
          <p:cNvSpPr txBox="1"/>
          <p:nvPr>
            <p:ph type="title"/>
          </p:nvPr>
        </p:nvSpPr>
        <p:spPr>
          <a:xfrm>
            <a:off x="608177" y="438403"/>
            <a:ext cx="3169920" cy="1068070"/>
          </a:xfrm>
          <a:prstGeom prst="rect">
            <a:avLst/>
          </a:prstGeom>
          <a:noFill/>
          <a:ln>
            <a:noFill/>
          </a:ln>
        </p:spPr>
        <p:txBody>
          <a:bodyPr anchorCtr="0" anchor="ctr" bIns="0" lIns="0" spcFirstLastPara="1" rIns="0" wrap="square" tIns="74275">
            <a:noAutofit/>
          </a:bodyPr>
          <a:lstStyle/>
          <a:p>
            <a:pPr indent="0" lvl="0" marL="12700" marR="5080" rtl="0" algn="l">
              <a:lnSpc>
                <a:spcPct val="108055"/>
              </a:lnSpc>
              <a:spcBef>
                <a:spcPts val="0"/>
              </a:spcBef>
              <a:spcAft>
                <a:spcPts val="0"/>
              </a:spcAft>
              <a:buClr>
                <a:srgbClr val="F9B800"/>
              </a:buClr>
              <a:buSzPts val="3600"/>
              <a:buFont typeface="Tahoma"/>
              <a:buNone/>
            </a:pPr>
            <a:r>
              <a:rPr b="0" lang="en-US" sz="3200">
                <a:solidFill>
                  <a:srgbClr val="F9B800"/>
                </a:solidFill>
                <a:latin typeface="Montserrat SemiBold"/>
                <a:ea typeface="Montserrat SemiBold"/>
                <a:cs typeface="Montserrat SemiBold"/>
                <a:sym typeface="Montserrat SemiBold"/>
              </a:rPr>
              <a:t>Causes of  Deforestation</a:t>
            </a:r>
            <a:endParaRPr b="0" sz="3200">
              <a:latin typeface="Montserrat SemiBold"/>
              <a:ea typeface="Montserrat SemiBold"/>
              <a:cs typeface="Montserrat SemiBold"/>
              <a:sym typeface="Montserrat SemiBold"/>
            </a:endParaRPr>
          </a:p>
        </p:txBody>
      </p:sp>
      <p:sp>
        <p:nvSpPr>
          <p:cNvPr id="302" name="Google Shape;302;p21"/>
          <p:cNvSpPr txBox="1"/>
          <p:nvPr/>
        </p:nvSpPr>
        <p:spPr>
          <a:xfrm>
            <a:off x="438162" y="2109353"/>
            <a:ext cx="3658200" cy="36837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US" sz="2200">
                <a:solidFill>
                  <a:srgbClr val="FFFFFF"/>
                </a:solidFill>
                <a:latin typeface="Montserrat Medium"/>
                <a:ea typeface="Montserrat Medium"/>
                <a:cs typeface="Montserrat Medium"/>
                <a:sym typeface="Montserrat Medium"/>
              </a:rPr>
              <a:t>The rainforest is seen as a  resource for cattle pasture,  valuable hardwoods,  housing space, farming  space (especially for  soybeans), road works  (such as highways and  smaller roads), medicines  and human gain. Trees are  usually cut down illegally.</a:t>
            </a:r>
            <a:endParaRPr sz="2200">
              <a:solidFill>
                <a:schemeClr val="dk1"/>
              </a:solidFill>
              <a:latin typeface="Montserrat Medium"/>
              <a:ea typeface="Montserrat Medium"/>
              <a:cs typeface="Montserrat Medium"/>
              <a:sym typeface="Montserrat Medium"/>
            </a:endParaRPr>
          </a:p>
        </p:txBody>
      </p:sp>
      <p:sp>
        <p:nvSpPr>
          <p:cNvPr id="303" name="Google Shape;303;p21"/>
          <p:cNvSpPr/>
          <p:nvPr/>
        </p:nvSpPr>
        <p:spPr>
          <a:xfrm>
            <a:off x="438150" y="1680210"/>
            <a:ext cx="4032250" cy="0"/>
          </a:xfrm>
          <a:custGeom>
            <a:rect b="b" l="l" r="r" t="t"/>
            <a:pathLst>
              <a:path extrusionOk="0" h="120000" w="4032250">
                <a:moveTo>
                  <a:pt x="0" y="0"/>
                </a:moveTo>
                <a:lnTo>
                  <a:pt x="4031869" y="0"/>
                </a:lnTo>
              </a:path>
            </a:pathLst>
          </a:custGeom>
          <a:noFill/>
          <a:ln cap="flat" cmpd="sng" w="32000">
            <a:solidFill>
              <a:srgbClr val="F9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